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8"/>
  </p:notesMasterIdLst>
  <p:sldIdLst>
    <p:sldId id="256" r:id="rId2"/>
    <p:sldId id="279" r:id="rId3"/>
    <p:sldId id="269" r:id="rId4"/>
    <p:sldId id="270" r:id="rId5"/>
    <p:sldId id="271" r:id="rId6"/>
    <p:sldId id="258" r:id="rId7"/>
    <p:sldId id="260" r:id="rId8"/>
    <p:sldId id="259" r:id="rId9"/>
    <p:sldId id="261" r:id="rId10"/>
    <p:sldId id="262" r:id="rId11"/>
    <p:sldId id="263" r:id="rId12"/>
    <p:sldId id="264" r:id="rId13"/>
    <p:sldId id="265" r:id="rId14"/>
    <p:sldId id="266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72" r:id="rId26"/>
    <p:sldId id="273" r:id="rId27"/>
    <p:sldId id="274" r:id="rId28"/>
    <p:sldId id="275" r:id="rId29"/>
    <p:sldId id="276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277" r:id="rId49"/>
    <p:sldId id="278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268" r:id="rId66"/>
    <p:sldId id="267" r:id="rId67"/>
  </p:sldIdLst>
  <p:sldSz cx="24382413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D9DF13C-C978-FE47-A5BE-335A7B61F5E6}">
          <p14:sldIdLst>
            <p14:sldId id="256"/>
          </p14:sldIdLst>
        </p14:section>
        <p14:section name="The Game" id="{844AD73D-FE2E-D441-AA13-8AD6D75208DA}">
          <p14:sldIdLst>
            <p14:sldId id="279"/>
            <p14:sldId id="269"/>
            <p14:sldId id="270"/>
            <p14:sldId id="271"/>
          </p14:sldIdLst>
        </p14:section>
        <p14:section name="MARL" id="{28762A4B-6A3C-6C46-9A89-60D343C6DF53}">
          <p14:sldIdLst>
            <p14:sldId id="258"/>
            <p14:sldId id="260"/>
          </p14:sldIdLst>
        </p14:section>
        <p14:section name="DQNs" id="{F0C2887C-DE44-C64E-9934-F01CCE97ABDF}">
          <p14:sldIdLst>
            <p14:sldId id="259"/>
            <p14:sldId id="261"/>
          </p14:sldIdLst>
        </p14:section>
        <p14:section name="MARL to SARL" id="{8A9D5536-82D5-1A4D-A256-027FD467461C}">
          <p14:sldIdLst>
            <p14:sldId id="262"/>
            <p14:sldId id="263"/>
            <p14:sldId id="264"/>
            <p14:sldId id="265"/>
          </p14:sldIdLst>
        </p14:section>
        <p14:section name="v1" id="{DC85EDC7-9886-F846-AAEB-4B8A3EE80C67}">
          <p14:sldIdLst>
            <p14:sldId id="266"/>
          </p14:sldIdLst>
        </p14:section>
        <p14:section name="v1 frames" id="{141B88F4-3D38-4AAF-9B43-7DE6CD609735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</p14:sldIdLst>
        </p14:section>
        <p14:section name="v2" id="{A9E7F7ED-B49E-6241-9308-E999DEBB7749}">
          <p14:sldIdLst>
            <p14:sldId id="272"/>
            <p14:sldId id="273"/>
            <p14:sldId id="274"/>
            <p14:sldId id="275"/>
            <p14:sldId id="276"/>
          </p14:sldIdLst>
        </p14:section>
        <p14:section name="v2 frames split" id="{3EF0FE38-0F85-483F-825A-E9110D5681BC}">
          <p14:sldIdLst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</p14:sldIdLst>
        </p14:section>
        <p14:section name="v2 frames union" id="{64C70854-3A4C-453D-B5A9-1844313CD621}">
          <p14:sldIdLst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v3" id="{A1552BFC-7B6F-0942-8792-67C43A8E9918}">
          <p14:sldIdLst>
            <p14:sldId id="277"/>
            <p14:sldId id="278"/>
          </p14:sldIdLst>
        </p14:section>
        <p14:section name="v3 frames split" id="{9FA08184-D09C-405C-894C-9862CA01A24B}">
          <p14:sldIdLst>
            <p14:sldId id="308"/>
            <p14:sldId id="309"/>
            <p14:sldId id="310"/>
            <p14:sldId id="311"/>
            <p14:sldId id="312"/>
          </p14:sldIdLst>
        </p14:section>
        <p14:section name="v3 frames union" id="{3ADD0AFA-2FF6-4CED-89C1-39F5A4BC11BD}">
          <p14:sldIdLst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</p14:sldIdLst>
        </p14:section>
        <p14:section name="Wrap Up" id="{71865012-020B-4049-87D1-8F129E0D2D3B}">
          <p14:sldIdLst>
            <p14:sldId id="268"/>
          </p14:sldIdLst>
        </p14:section>
        <p14:section name="Questions" id="{DAF49AC8-F0EB-FE4E-881B-D8D682DDC559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70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án Marrades" initials="JM" lastIdx="1" clrIdx="0">
    <p:extLst>
      <p:ext uri="{19B8F6BF-5375-455C-9EA6-DF929625EA0E}">
        <p15:presenceInfo xmlns:p15="http://schemas.microsoft.com/office/powerpoint/2012/main" userId="4b7af2719eee5ba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125"/>
    <a:srgbClr val="00B050"/>
    <a:srgbClr val="A9D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43" autoAdjust="0"/>
    <p:restoredTop sz="94719"/>
  </p:normalViewPr>
  <p:slideViewPr>
    <p:cSldViewPr snapToGrid="0" snapToObjects="1" showGuides="1">
      <p:cViewPr varScale="1">
        <p:scale>
          <a:sx n="55" d="100"/>
          <a:sy n="55" d="100"/>
        </p:scale>
        <p:origin x="1008" y="90"/>
      </p:cViewPr>
      <p:guideLst>
        <p:guide orient="horz" pos="4320"/>
        <p:guide pos="77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E90B9F-315C-834C-A938-E4E130C101C4}" type="datetimeFigureOut">
              <a:rPr lang="en-SE" smtClean="0"/>
              <a:t>05/31/2021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2A97B3-449F-A14F-9534-5797651B7252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85319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Need more funding because you spent it in the 3080 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2A97B3-449F-A14F-9534-5797651B7252}" type="slidenum">
              <a:rPr lang="en-SE" smtClean="0"/>
              <a:t>8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031032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Need more funding because you spent it in the 3080 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2A97B3-449F-A14F-9534-5797651B7252}" type="slidenum">
              <a:rPr lang="en-SE" smtClean="0"/>
              <a:t>9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083504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802" y="2244726"/>
            <a:ext cx="18286810" cy="4775200"/>
          </a:xfrm>
        </p:spPr>
        <p:txBody>
          <a:bodyPr anchor="b"/>
          <a:lstStyle>
            <a:lvl1pPr algn="ctr">
              <a:defRPr sz="119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802" y="7204076"/>
            <a:ext cx="1828681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05/31/2021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54211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05/31/2021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24996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8664" y="730250"/>
            <a:ext cx="5257458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291" y="730250"/>
            <a:ext cx="15467593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05/31/2021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535885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05/31/2021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282128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592" y="3419477"/>
            <a:ext cx="21029831" cy="5705474"/>
          </a:xfrm>
        </p:spPr>
        <p:txBody>
          <a:bodyPr anchor="b"/>
          <a:lstStyle>
            <a:lvl1pPr>
              <a:defRPr sz="119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592" y="9178927"/>
            <a:ext cx="21029831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05/31/2021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8709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291" y="3651250"/>
            <a:ext cx="10362526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3596" y="3651250"/>
            <a:ext cx="10362526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05/31/2021</a:t>
            </a:fld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91946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730251"/>
            <a:ext cx="21029831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467" y="3362326"/>
            <a:ext cx="10314903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467" y="5010150"/>
            <a:ext cx="10314903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3597" y="3362326"/>
            <a:ext cx="10365701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3597" y="5010150"/>
            <a:ext cx="10365701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05/31/2021</a:t>
            </a:fld>
            <a:endParaRPr lang="en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46963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05/31/2021</a:t>
            </a:fld>
            <a:endParaRPr lang="en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3839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05/31/2021</a:t>
            </a:fld>
            <a:endParaRPr lang="en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32127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5701" y="1974851"/>
            <a:ext cx="12343597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05/31/2021</a:t>
            </a:fld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06196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5701" y="1974851"/>
            <a:ext cx="12343597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05/31/2021</a:t>
            </a:fld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361959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53CAB-91AB-614A-8533-DDF93710F1D3}" type="datetimeFigureOut">
              <a:rPr lang="en-SE" smtClean="0"/>
              <a:t>05/31/2021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998570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5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4.png"/><Relationship Id="rId2" Type="http://schemas.openxmlformats.org/officeDocument/2006/relationships/image" Target="../media/image8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2.png"/><Relationship Id="rId10" Type="http://schemas.openxmlformats.org/officeDocument/2006/relationships/image" Target="../media/image16.png"/><Relationship Id="rId19" Type="http://schemas.openxmlformats.org/officeDocument/2006/relationships/image" Target="../media/image2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2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3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2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3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2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3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2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3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2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3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1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3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28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32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6B0E3-DDC0-E941-AEE4-9E0B9D3C83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Coordinated Resource Extraction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54A2D6-C6B2-104F-9650-02F0809285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E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Deep Q-Networks for centralized cooperative multi-agent reinforcement learning</a:t>
            </a:r>
          </a:p>
          <a:p>
            <a:endParaRPr lang="en-SE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SE" sz="280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Emil G. </a:t>
            </a:r>
            <a:r>
              <a:rPr lang="en-US" sz="280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Stålvinge, Anders Köhler &amp; Julián R. Marrades</a:t>
            </a:r>
            <a:endParaRPr lang="en-SE" sz="2000" dirty="0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5" name="Picture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942C210D-4891-9F43-8D6D-460FCDE51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4790" y="2244726"/>
            <a:ext cx="1526867" cy="152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5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DD23D-95F8-3048-8EB7-0EA656680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MARL to SARL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9CCB12-93F3-0547-A6E3-354DD0C293A4}"/>
              </a:ext>
            </a:extLst>
          </p:cNvPr>
          <p:cNvSpPr/>
          <p:nvPr/>
        </p:nvSpPr>
        <p:spPr>
          <a:xfrm>
            <a:off x="10936856" y="6688288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785361-7C45-ED4F-8072-6EFF69B76CC6}"/>
              </a:ext>
            </a:extLst>
          </p:cNvPr>
          <p:cNvSpPr/>
          <p:nvPr/>
        </p:nvSpPr>
        <p:spPr>
          <a:xfrm>
            <a:off x="10936856" y="4178001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02FA6E-4E0D-4E42-866B-7F56E98B91E6}"/>
              </a:ext>
            </a:extLst>
          </p:cNvPr>
          <p:cNvSpPr/>
          <p:nvPr/>
        </p:nvSpPr>
        <p:spPr>
          <a:xfrm>
            <a:off x="10936856" y="9198575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BFAFC2-D834-854B-B042-9442993FFEA1}"/>
              </a:ext>
            </a:extLst>
          </p:cNvPr>
          <p:cNvSpPr/>
          <p:nvPr/>
        </p:nvSpPr>
        <p:spPr>
          <a:xfrm>
            <a:off x="8426569" y="6688288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24C400-44EF-184B-BD2D-6AFA9D55ED4D}"/>
              </a:ext>
            </a:extLst>
          </p:cNvPr>
          <p:cNvSpPr/>
          <p:nvPr/>
        </p:nvSpPr>
        <p:spPr>
          <a:xfrm>
            <a:off x="8426569" y="4178001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EEDBF0-E079-4B4C-92B6-FAD255CE02A5}"/>
              </a:ext>
            </a:extLst>
          </p:cNvPr>
          <p:cNvSpPr/>
          <p:nvPr/>
        </p:nvSpPr>
        <p:spPr>
          <a:xfrm>
            <a:off x="8426569" y="9198575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9D6408-8D81-0F42-90F8-5743D78AB282}"/>
              </a:ext>
            </a:extLst>
          </p:cNvPr>
          <p:cNvSpPr/>
          <p:nvPr/>
        </p:nvSpPr>
        <p:spPr>
          <a:xfrm>
            <a:off x="13447143" y="6688288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583BE2-B7F8-A140-987F-5444C2158735}"/>
              </a:ext>
            </a:extLst>
          </p:cNvPr>
          <p:cNvSpPr/>
          <p:nvPr/>
        </p:nvSpPr>
        <p:spPr>
          <a:xfrm>
            <a:off x="13447143" y="4178001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557450-B716-994D-9FED-C25E2188F65C}"/>
              </a:ext>
            </a:extLst>
          </p:cNvPr>
          <p:cNvSpPr/>
          <p:nvPr/>
        </p:nvSpPr>
        <p:spPr>
          <a:xfrm>
            <a:off x="13447143" y="9198575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BEA48-19EC-4848-BB98-2E800AD48EC0}"/>
              </a:ext>
            </a:extLst>
          </p:cNvPr>
          <p:cNvSpPr/>
          <p:nvPr/>
        </p:nvSpPr>
        <p:spPr>
          <a:xfrm>
            <a:off x="11459398" y="7211624"/>
            <a:ext cx="1463615" cy="146361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545227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600"/>
                            </p:stCondLst>
                            <p:childTnLst>
                              <p:par>
                                <p:cTn id="54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00"/>
                            </p:stCondLst>
                            <p:childTnLst>
                              <p:par>
                                <p:cTn id="5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700"/>
                            </p:stCondLst>
                            <p:childTnLst>
                              <p:par>
                                <p:cTn id="64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300"/>
                            </p:stCondLst>
                            <p:childTnLst>
                              <p:par>
                                <p:cTn id="6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800"/>
                            </p:stCondLst>
                            <p:childTnLst>
                              <p:par>
                                <p:cTn id="74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7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400"/>
                            </p:stCondLst>
                            <p:childTnLst>
                              <p:par>
                                <p:cTn id="7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900"/>
                            </p:stCondLst>
                            <p:childTnLst>
                              <p:par>
                                <p:cTn id="84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DD23D-95F8-3048-8EB7-0EA656680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MARL to SARL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9CCB12-93F3-0547-A6E3-354DD0C293A4}"/>
              </a:ext>
            </a:extLst>
          </p:cNvPr>
          <p:cNvSpPr/>
          <p:nvPr/>
        </p:nvSpPr>
        <p:spPr>
          <a:xfrm>
            <a:off x="5657494" y="6688288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785361-7C45-ED4F-8072-6EFF69B76CC6}"/>
              </a:ext>
            </a:extLst>
          </p:cNvPr>
          <p:cNvSpPr/>
          <p:nvPr/>
        </p:nvSpPr>
        <p:spPr>
          <a:xfrm>
            <a:off x="5657494" y="4178001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02FA6E-4E0D-4E42-866B-7F56E98B91E6}"/>
              </a:ext>
            </a:extLst>
          </p:cNvPr>
          <p:cNvSpPr/>
          <p:nvPr/>
        </p:nvSpPr>
        <p:spPr>
          <a:xfrm>
            <a:off x="5657494" y="9198575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BFAFC2-D834-854B-B042-9442993FFEA1}"/>
              </a:ext>
            </a:extLst>
          </p:cNvPr>
          <p:cNvSpPr/>
          <p:nvPr/>
        </p:nvSpPr>
        <p:spPr>
          <a:xfrm>
            <a:off x="3147207" y="6688288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24C400-44EF-184B-BD2D-6AFA9D55ED4D}"/>
              </a:ext>
            </a:extLst>
          </p:cNvPr>
          <p:cNvSpPr/>
          <p:nvPr/>
        </p:nvSpPr>
        <p:spPr>
          <a:xfrm>
            <a:off x="3147207" y="4178001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EEDBF0-E079-4B4C-92B6-FAD255CE02A5}"/>
              </a:ext>
            </a:extLst>
          </p:cNvPr>
          <p:cNvSpPr/>
          <p:nvPr/>
        </p:nvSpPr>
        <p:spPr>
          <a:xfrm>
            <a:off x="3147207" y="9198575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9D6408-8D81-0F42-90F8-5743D78AB282}"/>
              </a:ext>
            </a:extLst>
          </p:cNvPr>
          <p:cNvSpPr/>
          <p:nvPr/>
        </p:nvSpPr>
        <p:spPr>
          <a:xfrm>
            <a:off x="8167781" y="6688288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583BE2-B7F8-A140-987F-5444C2158735}"/>
              </a:ext>
            </a:extLst>
          </p:cNvPr>
          <p:cNvSpPr/>
          <p:nvPr/>
        </p:nvSpPr>
        <p:spPr>
          <a:xfrm>
            <a:off x="8167781" y="4178001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557450-B716-994D-9FED-C25E2188F65C}"/>
              </a:ext>
            </a:extLst>
          </p:cNvPr>
          <p:cNvSpPr/>
          <p:nvPr/>
        </p:nvSpPr>
        <p:spPr>
          <a:xfrm>
            <a:off x="8167781" y="9198575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BEA48-19EC-4848-BB98-2E800AD48EC0}"/>
              </a:ext>
            </a:extLst>
          </p:cNvPr>
          <p:cNvSpPr/>
          <p:nvPr/>
        </p:nvSpPr>
        <p:spPr>
          <a:xfrm>
            <a:off x="6180036" y="7211624"/>
            <a:ext cx="1463615" cy="146361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8EC5264-B166-5440-BB78-A08EE598799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1618941" y="6688288"/>
                <a:ext cx="11087181" cy="2510287"/>
              </a:xfrm>
            </p:spPr>
            <p:txBody>
              <a:bodyPr>
                <a:no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𝐴</m:t>
                      </m:r>
                      <m:r>
                        <a:rPr lang="es-E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r>
                            <a:rPr lang="es-ES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0, 1, 2, 3, 4</m:t>
                          </m:r>
                        </m:e>
                      </m:d>
                    </m:oMath>
                  </m:oMathPara>
                </a14:m>
                <a:endParaRPr lang="es-ES" sz="8000" b="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𝑠𝑖𝑧𝑒</m:t>
                      </m:r>
                      <m:d>
                        <m:dPr>
                          <m:ctrlPr>
                            <a:rPr lang="es-ES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r>
                            <a:rPr lang="es-ES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𝐴</m:t>
                          </m:r>
                        </m:e>
                      </m:d>
                      <m:r>
                        <a:rPr lang="es-E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=5</m:t>
                      </m:r>
                    </m:oMath>
                  </m:oMathPara>
                </a14:m>
                <a:endParaRPr lang="en-SE" sz="8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8EC5264-B166-5440-BB78-A08EE59879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1618941" y="6688288"/>
                <a:ext cx="11087181" cy="2510287"/>
              </a:xfrm>
              <a:blipFill>
                <a:blip r:embed="rId2"/>
                <a:stretch>
                  <a:fillRect t="-50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F4A3788-EE8A-5D49-8286-018F00299367}"/>
              </a:ext>
            </a:extLst>
          </p:cNvPr>
          <p:cNvSpPr/>
          <p:nvPr/>
        </p:nvSpPr>
        <p:spPr>
          <a:xfrm>
            <a:off x="16430723" y="4701336"/>
            <a:ext cx="1463615" cy="146361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96634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DD23D-95F8-3048-8EB7-0EA656680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MARL to SARL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9CCB12-93F3-0547-A6E3-354DD0C293A4}"/>
              </a:ext>
            </a:extLst>
          </p:cNvPr>
          <p:cNvSpPr/>
          <p:nvPr/>
        </p:nvSpPr>
        <p:spPr>
          <a:xfrm>
            <a:off x="5423642" y="4760665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785361-7C45-ED4F-8072-6EFF69B76CC6}"/>
              </a:ext>
            </a:extLst>
          </p:cNvPr>
          <p:cNvSpPr/>
          <p:nvPr/>
        </p:nvSpPr>
        <p:spPr>
          <a:xfrm>
            <a:off x="5423642" y="3381377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02FA6E-4E0D-4E42-866B-7F56E98B91E6}"/>
              </a:ext>
            </a:extLst>
          </p:cNvPr>
          <p:cNvSpPr/>
          <p:nvPr/>
        </p:nvSpPr>
        <p:spPr>
          <a:xfrm>
            <a:off x="5423642" y="6139952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BFAFC2-D834-854B-B042-9442993FFEA1}"/>
              </a:ext>
            </a:extLst>
          </p:cNvPr>
          <p:cNvSpPr/>
          <p:nvPr/>
        </p:nvSpPr>
        <p:spPr>
          <a:xfrm>
            <a:off x="4044354" y="4760665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24C400-44EF-184B-BD2D-6AFA9D55ED4D}"/>
              </a:ext>
            </a:extLst>
          </p:cNvPr>
          <p:cNvSpPr/>
          <p:nvPr/>
        </p:nvSpPr>
        <p:spPr>
          <a:xfrm>
            <a:off x="4044354" y="3381377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EEDBF0-E079-4B4C-92B6-FAD255CE02A5}"/>
              </a:ext>
            </a:extLst>
          </p:cNvPr>
          <p:cNvSpPr/>
          <p:nvPr/>
        </p:nvSpPr>
        <p:spPr>
          <a:xfrm>
            <a:off x="4044354" y="6139952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9D6408-8D81-0F42-90F8-5743D78AB282}"/>
              </a:ext>
            </a:extLst>
          </p:cNvPr>
          <p:cNvSpPr/>
          <p:nvPr/>
        </p:nvSpPr>
        <p:spPr>
          <a:xfrm>
            <a:off x="6802929" y="4760665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583BE2-B7F8-A140-987F-5444C2158735}"/>
              </a:ext>
            </a:extLst>
          </p:cNvPr>
          <p:cNvSpPr/>
          <p:nvPr/>
        </p:nvSpPr>
        <p:spPr>
          <a:xfrm>
            <a:off x="6802929" y="3381377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557450-B716-994D-9FED-C25E2188F65C}"/>
              </a:ext>
            </a:extLst>
          </p:cNvPr>
          <p:cNvSpPr/>
          <p:nvPr/>
        </p:nvSpPr>
        <p:spPr>
          <a:xfrm>
            <a:off x="6802929" y="6139952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BEA48-19EC-4848-BB98-2E800AD48EC0}"/>
              </a:ext>
            </a:extLst>
          </p:cNvPr>
          <p:cNvSpPr/>
          <p:nvPr/>
        </p:nvSpPr>
        <p:spPr>
          <a:xfrm>
            <a:off x="5710755" y="5048214"/>
            <a:ext cx="804189" cy="80418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8EC5264-B166-5440-BB78-A08EE598799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1616604" y="2537927"/>
                <a:ext cx="11087181" cy="2510287"/>
              </a:xfrm>
            </p:spPr>
            <p:txBody>
              <a:bodyPr>
                <a:no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𝐴</m:t>
                      </m:r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0, 1, 2, 3, 4</m:t>
                          </m:r>
                        </m:e>
                      </m:d>
                    </m:oMath>
                  </m:oMathPara>
                </a14:m>
                <a:endParaRPr lang="es-ES" sz="6000" b="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𝑠𝑖𝑧𝑒</m:t>
                      </m:r>
                      <m:d>
                        <m:dPr>
                          <m:ctrlP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𝐴</m:t>
                          </m:r>
                        </m:e>
                      </m:d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=5</m:t>
                      </m:r>
                    </m:oMath>
                  </m:oMathPara>
                </a14:m>
                <a:endParaRPr lang="en-SE" sz="6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8EC5264-B166-5440-BB78-A08EE59879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1616604" y="2537927"/>
                <a:ext cx="11087181" cy="251028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F4A3788-EE8A-5D49-8286-018F00299367}"/>
              </a:ext>
            </a:extLst>
          </p:cNvPr>
          <p:cNvSpPr/>
          <p:nvPr/>
        </p:nvSpPr>
        <p:spPr>
          <a:xfrm>
            <a:off x="16717594" y="1320116"/>
            <a:ext cx="885202" cy="8852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8EB41B-E298-FD4E-95B1-6FCFF9B9F379}"/>
              </a:ext>
            </a:extLst>
          </p:cNvPr>
          <p:cNvGrpSpPr/>
          <p:nvPr/>
        </p:nvGrpSpPr>
        <p:grpSpPr>
          <a:xfrm>
            <a:off x="4044354" y="8265691"/>
            <a:ext cx="4137863" cy="4137863"/>
            <a:chOff x="3147207" y="4178001"/>
            <a:chExt cx="7530861" cy="753086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4FA39FE-36C6-194E-8F65-7A4873EFA54C}"/>
                </a:ext>
              </a:extLst>
            </p:cNvPr>
            <p:cNvSpPr/>
            <p:nvPr/>
          </p:nvSpPr>
          <p:spPr>
            <a:xfrm>
              <a:off x="5657494" y="6688288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3F9449A-AA34-D248-B209-9D5FA6530963}"/>
                </a:ext>
              </a:extLst>
            </p:cNvPr>
            <p:cNvSpPr/>
            <p:nvPr/>
          </p:nvSpPr>
          <p:spPr>
            <a:xfrm>
              <a:off x="5657494" y="4178001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47E226D-7297-BE4F-8288-DE003E3AB64A}"/>
                </a:ext>
              </a:extLst>
            </p:cNvPr>
            <p:cNvSpPr/>
            <p:nvPr/>
          </p:nvSpPr>
          <p:spPr>
            <a:xfrm>
              <a:off x="5657494" y="9198575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E20C66-E5BE-9545-8AB5-0E546BE970E5}"/>
                </a:ext>
              </a:extLst>
            </p:cNvPr>
            <p:cNvSpPr/>
            <p:nvPr/>
          </p:nvSpPr>
          <p:spPr>
            <a:xfrm>
              <a:off x="3147207" y="6688288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2237997-8692-6E4B-A17F-01AFE1003C6B}"/>
                </a:ext>
              </a:extLst>
            </p:cNvPr>
            <p:cNvSpPr/>
            <p:nvPr/>
          </p:nvSpPr>
          <p:spPr>
            <a:xfrm>
              <a:off x="3147207" y="4178001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EB89797-545F-1849-A332-E965F37D8063}"/>
                </a:ext>
              </a:extLst>
            </p:cNvPr>
            <p:cNvSpPr/>
            <p:nvPr/>
          </p:nvSpPr>
          <p:spPr>
            <a:xfrm>
              <a:off x="3147207" y="9198575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E5F72CA-1D81-1B4F-84A7-D69D70C2169D}"/>
                </a:ext>
              </a:extLst>
            </p:cNvPr>
            <p:cNvSpPr/>
            <p:nvPr/>
          </p:nvSpPr>
          <p:spPr>
            <a:xfrm>
              <a:off x="8167781" y="6688288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AA6231-82AE-7540-ABC0-5F6075576F40}"/>
                </a:ext>
              </a:extLst>
            </p:cNvPr>
            <p:cNvSpPr/>
            <p:nvPr/>
          </p:nvSpPr>
          <p:spPr>
            <a:xfrm>
              <a:off x="8167781" y="4178001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B278196-FFD1-2148-AFAC-EDCEAABCA6BF}"/>
                </a:ext>
              </a:extLst>
            </p:cNvPr>
            <p:cNvSpPr/>
            <p:nvPr/>
          </p:nvSpPr>
          <p:spPr>
            <a:xfrm>
              <a:off x="8167781" y="9198575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CFFE870-D4BC-1B46-B98A-00E40E120884}"/>
                </a:ext>
              </a:extLst>
            </p:cNvPr>
            <p:cNvSpPr/>
            <p:nvPr/>
          </p:nvSpPr>
          <p:spPr>
            <a:xfrm>
              <a:off x="6180036" y="7211624"/>
              <a:ext cx="1463615" cy="14636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E3561A3D-1467-F740-9E11-0270F181AB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16604" y="6635103"/>
                <a:ext cx="11087181" cy="25102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𝐴</m:t>
                      </m:r>
                      <m:r>
                        <a:rPr lang="es-E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0, 0</m:t>
                              </m:r>
                            </m:e>
                          </m:d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0, 1</m:t>
                              </m:r>
                            </m:e>
                          </m:d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0, 2</m:t>
                              </m:r>
                            </m:e>
                          </m:d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s-ES" sz="6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𝑠𝑖𝑧𝑒</m:t>
                      </m:r>
                      <m:d>
                        <m:dPr>
                          <m:ctrlP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𝐴</m:t>
                          </m:r>
                        </m:e>
                      </m:d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sSup>
                        <m:sSupPr>
                          <m:ctrlP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sSupPr>
                        <m:e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5</m:t>
                          </m:r>
                        </m:e>
                        <m:sup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2</m:t>
                          </m:r>
                        </m:sup>
                      </m:sSup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=25</m:t>
                      </m:r>
                    </m:oMath>
                  </m:oMathPara>
                </a14:m>
                <a:endParaRPr lang="en-SE" sz="6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E3561A3D-1467-F740-9E11-0270F181A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6604" y="6635103"/>
                <a:ext cx="11087181" cy="25102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1CA55593-5196-824F-A549-B0EDCFBDA941}"/>
              </a:ext>
            </a:extLst>
          </p:cNvPr>
          <p:cNvSpPr/>
          <p:nvPr/>
        </p:nvSpPr>
        <p:spPr>
          <a:xfrm>
            <a:off x="16200197" y="5380823"/>
            <a:ext cx="885202" cy="8852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427E720-B9C6-3143-9297-E1930D71772E}"/>
              </a:ext>
            </a:extLst>
          </p:cNvPr>
          <p:cNvSpPr/>
          <p:nvPr/>
        </p:nvSpPr>
        <p:spPr>
          <a:xfrm>
            <a:off x="17269059" y="5380823"/>
            <a:ext cx="885202" cy="8852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946340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/>
      <p:bldP spid="30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DD23D-95F8-3048-8EB7-0EA656680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MARL to SARL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9CCB12-93F3-0547-A6E3-354DD0C293A4}"/>
              </a:ext>
            </a:extLst>
          </p:cNvPr>
          <p:cNvSpPr/>
          <p:nvPr/>
        </p:nvSpPr>
        <p:spPr>
          <a:xfrm>
            <a:off x="2788021" y="4760665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785361-7C45-ED4F-8072-6EFF69B76CC6}"/>
              </a:ext>
            </a:extLst>
          </p:cNvPr>
          <p:cNvSpPr/>
          <p:nvPr/>
        </p:nvSpPr>
        <p:spPr>
          <a:xfrm>
            <a:off x="2788021" y="3381377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02FA6E-4E0D-4E42-866B-7F56E98B91E6}"/>
              </a:ext>
            </a:extLst>
          </p:cNvPr>
          <p:cNvSpPr/>
          <p:nvPr/>
        </p:nvSpPr>
        <p:spPr>
          <a:xfrm>
            <a:off x="2788021" y="6139952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BFAFC2-D834-854B-B042-9442993FFEA1}"/>
              </a:ext>
            </a:extLst>
          </p:cNvPr>
          <p:cNvSpPr/>
          <p:nvPr/>
        </p:nvSpPr>
        <p:spPr>
          <a:xfrm>
            <a:off x="1408733" y="4760665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24C400-44EF-184B-BD2D-6AFA9D55ED4D}"/>
              </a:ext>
            </a:extLst>
          </p:cNvPr>
          <p:cNvSpPr/>
          <p:nvPr/>
        </p:nvSpPr>
        <p:spPr>
          <a:xfrm>
            <a:off x="1408733" y="3381377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EEDBF0-E079-4B4C-92B6-FAD255CE02A5}"/>
              </a:ext>
            </a:extLst>
          </p:cNvPr>
          <p:cNvSpPr/>
          <p:nvPr/>
        </p:nvSpPr>
        <p:spPr>
          <a:xfrm>
            <a:off x="1408733" y="6139952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9D6408-8D81-0F42-90F8-5743D78AB282}"/>
              </a:ext>
            </a:extLst>
          </p:cNvPr>
          <p:cNvSpPr/>
          <p:nvPr/>
        </p:nvSpPr>
        <p:spPr>
          <a:xfrm>
            <a:off x="4167308" y="4760665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583BE2-B7F8-A140-987F-5444C2158735}"/>
              </a:ext>
            </a:extLst>
          </p:cNvPr>
          <p:cNvSpPr/>
          <p:nvPr/>
        </p:nvSpPr>
        <p:spPr>
          <a:xfrm>
            <a:off x="4167308" y="3381377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557450-B716-994D-9FED-C25E2188F65C}"/>
              </a:ext>
            </a:extLst>
          </p:cNvPr>
          <p:cNvSpPr/>
          <p:nvPr/>
        </p:nvSpPr>
        <p:spPr>
          <a:xfrm>
            <a:off x="4167308" y="6139952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BEA48-19EC-4848-BB98-2E800AD48EC0}"/>
              </a:ext>
            </a:extLst>
          </p:cNvPr>
          <p:cNvSpPr/>
          <p:nvPr/>
        </p:nvSpPr>
        <p:spPr>
          <a:xfrm>
            <a:off x="3075134" y="5048214"/>
            <a:ext cx="804189" cy="80418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8EC5264-B166-5440-BB78-A08EE598799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1616604" y="2537927"/>
                <a:ext cx="11087181" cy="2510287"/>
              </a:xfrm>
            </p:spPr>
            <p:txBody>
              <a:bodyPr>
                <a:no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𝐴</m:t>
                      </m:r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0, 1, 2, 3, 4</m:t>
                          </m:r>
                        </m:e>
                      </m:d>
                    </m:oMath>
                  </m:oMathPara>
                </a14:m>
                <a:endParaRPr lang="es-ES" sz="6000" b="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𝑠𝑖𝑧𝑒</m:t>
                      </m:r>
                      <m:d>
                        <m:dPr>
                          <m:ctrlP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𝐴</m:t>
                          </m:r>
                        </m:e>
                      </m:d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=5</m:t>
                      </m:r>
                    </m:oMath>
                  </m:oMathPara>
                </a14:m>
                <a:endParaRPr lang="en-SE" sz="6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8EC5264-B166-5440-BB78-A08EE59879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1616604" y="2537927"/>
                <a:ext cx="11087181" cy="251028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F4A3788-EE8A-5D49-8286-018F00299367}"/>
              </a:ext>
            </a:extLst>
          </p:cNvPr>
          <p:cNvSpPr/>
          <p:nvPr/>
        </p:nvSpPr>
        <p:spPr>
          <a:xfrm>
            <a:off x="16717594" y="1320116"/>
            <a:ext cx="885202" cy="8852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8EB41B-E298-FD4E-95B1-6FCFF9B9F379}"/>
              </a:ext>
            </a:extLst>
          </p:cNvPr>
          <p:cNvGrpSpPr/>
          <p:nvPr/>
        </p:nvGrpSpPr>
        <p:grpSpPr>
          <a:xfrm>
            <a:off x="6512668" y="3381377"/>
            <a:ext cx="4137863" cy="4137863"/>
            <a:chOff x="3147207" y="4178001"/>
            <a:chExt cx="7530861" cy="753086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4FA39FE-36C6-194E-8F65-7A4873EFA54C}"/>
                </a:ext>
              </a:extLst>
            </p:cNvPr>
            <p:cNvSpPr/>
            <p:nvPr/>
          </p:nvSpPr>
          <p:spPr>
            <a:xfrm>
              <a:off x="5657494" y="6688288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3F9449A-AA34-D248-B209-9D5FA6530963}"/>
                </a:ext>
              </a:extLst>
            </p:cNvPr>
            <p:cNvSpPr/>
            <p:nvPr/>
          </p:nvSpPr>
          <p:spPr>
            <a:xfrm>
              <a:off x="5657494" y="4178001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47E226D-7297-BE4F-8288-DE003E3AB64A}"/>
                </a:ext>
              </a:extLst>
            </p:cNvPr>
            <p:cNvSpPr/>
            <p:nvPr/>
          </p:nvSpPr>
          <p:spPr>
            <a:xfrm>
              <a:off x="5657494" y="9198575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E20C66-E5BE-9545-8AB5-0E546BE970E5}"/>
                </a:ext>
              </a:extLst>
            </p:cNvPr>
            <p:cNvSpPr/>
            <p:nvPr/>
          </p:nvSpPr>
          <p:spPr>
            <a:xfrm>
              <a:off x="3147207" y="6688288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2237997-8692-6E4B-A17F-01AFE1003C6B}"/>
                </a:ext>
              </a:extLst>
            </p:cNvPr>
            <p:cNvSpPr/>
            <p:nvPr/>
          </p:nvSpPr>
          <p:spPr>
            <a:xfrm>
              <a:off x="3147207" y="4178001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EB89797-545F-1849-A332-E965F37D8063}"/>
                </a:ext>
              </a:extLst>
            </p:cNvPr>
            <p:cNvSpPr/>
            <p:nvPr/>
          </p:nvSpPr>
          <p:spPr>
            <a:xfrm>
              <a:off x="3147207" y="9198575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E5F72CA-1D81-1B4F-84A7-D69D70C2169D}"/>
                </a:ext>
              </a:extLst>
            </p:cNvPr>
            <p:cNvSpPr/>
            <p:nvPr/>
          </p:nvSpPr>
          <p:spPr>
            <a:xfrm>
              <a:off x="8167781" y="6688288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AA6231-82AE-7540-ABC0-5F6075576F40}"/>
                </a:ext>
              </a:extLst>
            </p:cNvPr>
            <p:cNvSpPr/>
            <p:nvPr/>
          </p:nvSpPr>
          <p:spPr>
            <a:xfrm>
              <a:off x="8167781" y="4178001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B278196-FFD1-2148-AFAC-EDCEAABCA6BF}"/>
                </a:ext>
              </a:extLst>
            </p:cNvPr>
            <p:cNvSpPr/>
            <p:nvPr/>
          </p:nvSpPr>
          <p:spPr>
            <a:xfrm>
              <a:off x="8167781" y="9198575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CFFE870-D4BC-1B46-B98A-00E40E120884}"/>
                </a:ext>
              </a:extLst>
            </p:cNvPr>
            <p:cNvSpPr/>
            <p:nvPr/>
          </p:nvSpPr>
          <p:spPr>
            <a:xfrm>
              <a:off x="6180036" y="7211624"/>
              <a:ext cx="1463615" cy="14636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E3561A3D-1467-F740-9E11-0270F181AB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16604" y="6635103"/>
                <a:ext cx="11087181" cy="25102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𝐴</m:t>
                      </m:r>
                      <m:r>
                        <a:rPr lang="es-E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0, 0</m:t>
                              </m:r>
                            </m:e>
                          </m:d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0, 1</m:t>
                              </m:r>
                            </m:e>
                          </m:d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0, 2</m:t>
                              </m:r>
                            </m:e>
                          </m:d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s-ES" sz="6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𝑠𝑖𝑧𝑒</m:t>
                      </m:r>
                      <m:d>
                        <m:dPr>
                          <m:ctrlP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𝐴</m:t>
                          </m:r>
                        </m:e>
                      </m:d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sSup>
                        <m:sSupPr>
                          <m:ctrlP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sSupPr>
                        <m:e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5</m:t>
                          </m:r>
                        </m:e>
                        <m:sup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2</m:t>
                          </m:r>
                        </m:sup>
                      </m:sSup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=25</m:t>
                      </m:r>
                    </m:oMath>
                  </m:oMathPara>
                </a14:m>
                <a:endParaRPr lang="en-SE" sz="6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E3561A3D-1467-F740-9E11-0270F181A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6604" y="6635103"/>
                <a:ext cx="11087181" cy="25102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1CA55593-5196-824F-A549-B0EDCFBDA941}"/>
              </a:ext>
            </a:extLst>
          </p:cNvPr>
          <p:cNvSpPr/>
          <p:nvPr/>
        </p:nvSpPr>
        <p:spPr>
          <a:xfrm>
            <a:off x="16200197" y="5380823"/>
            <a:ext cx="885202" cy="8852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427E720-B9C6-3143-9297-E1930D71772E}"/>
              </a:ext>
            </a:extLst>
          </p:cNvPr>
          <p:cNvSpPr/>
          <p:nvPr/>
        </p:nvSpPr>
        <p:spPr>
          <a:xfrm>
            <a:off x="17269059" y="5380823"/>
            <a:ext cx="885202" cy="8852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1DBFEE0-C888-C24C-9D07-F4EFB8499225}"/>
              </a:ext>
            </a:extLst>
          </p:cNvPr>
          <p:cNvGrpSpPr/>
          <p:nvPr/>
        </p:nvGrpSpPr>
        <p:grpSpPr>
          <a:xfrm>
            <a:off x="4005348" y="8140183"/>
            <a:ext cx="4137863" cy="4137863"/>
            <a:chOff x="3147207" y="4178001"/>
            <a:chExt cx="7530861" cy="753086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D01E62C-8211-7A43-836E-CE5985A368C8}"/>
                </a:ext>
              </a:extLst>
            </p:cNvPr>
            <p:cNvSpPr/>
            <p:nvPr/>
          </p:nvSpPr>
          <p:spPr>
            <a:xfrm>
              <a:off x="5657494" y="6688288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9CE072F-B3FD-2349-AB8A-BBCFCAA8D8BA}"/>
                </a:ext>
              </a:extLst>
            </p:cNvPr>
            <p:cNvSpPr/>
            <p:nvPr/>
          </p:nvSpPr>
          <p:spPr>
            <a:xfrm>
              <a:off x="5657494" y="4178001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971810F-CAD5-864B-BE84-79E7C1E567B0}"/>
                </a:ext>
              </a:extLst>
            </p:cNvPr>
            <p:cNvSpPr/>
            <p:nvPr/>
          </p:nvSpPr>
          <p:spPr>
            <a:xfrm>
              <a:off x="5657494" y="9198575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C6A69D9-0EB6-6641-B84D-2E855197A20E}"/>
                </a:ext>
              </a:extLst>
            </p:cNvPr>
            <p:cNvSpPr/>
            <p:nvPr/>
          </p:nvSpPr>
          <p:spPr>
            <a:xfrm>
              <a:off x="3147207" y="6688288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7120D66-A7E2-284D-935C-25B5A5C09590}"/>
                </a:ext>
              </a:extLst>
            </p:cNvPr>
            <p:cNvSpPr/>
            <p:nvPr/>
          </p:nvSpPr>
          <p:spPr>
            <a:xfrm>
              <a:off x="3147207" y="4178001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2FC37E8-A732-754C-A0A2-BE67D9E48375}"/>
                </a:ext>
              </a:extLst>
            </p:cNvPr>
            <p:cNvSpPr/>
            <p:nvPr/>
          </p:nvSpPr>
          <p:spPr>
            <a:xfrm>
              <a:off x="3147207" y="9198575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8D0100E-022C-CC45-85C9-A35E18355877}"/>
                </a:ext>
              </a:extLst>
            </p:cNvPr>
            <p:cNvSpPr/>
            <p:nvPr/>
          </p:nvSpPr>
          <p:spPr>
            <a:xfrm>
              <a:off x="8167781" y="6688288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9091974-A07E-F043-8986-87F225B9B026}"/>
                </a:ext>
              </a:extLst>
            </p:cNvPr>
            <p:cNvSpPr/>
            <p:nvPr/>
          </p:nvSpPr>
          <p:spPr>
            <a:xfrm>
              <a:off x="8167781" y="4178001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73A6938-31F3-4142-9DA8-27695971C3BB}"/>
                </a:ext>
              </a:extLst>
            </p:cNvPr>
            <p:cNvSpPr/>
            <p:nvPr/>
          </p:nvSpPr>
          <p:spPr>
            <a:xfrm>
              <a:off x="8167781" y="9198575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25E2AF0-6505-2640-8861-133E87634177}"/>
                </a:ext>
              </a:extLst>
            </p:cNvPr>
            <p:cNvSpPr/>
            <p:nvPr/>
          </p:nvSpPr>
          <p:spPr>
            <a:xfrm>
              <a:off x="6180036" y="7211624"/>
              <a:ext cx="1463615" cy="14636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ontent Placeholder 2">
                <a:extLst>
                  <a:ext uri="{FF2B5EF4-FFF2-40B4-BE49-F238E27FC236}">
                    <a16:creationId xmlns:a16="http://schemas.microsoft.com/office/drawing/2014/main" id="{C2F23166-6160-8D46-B809-8EBA05C985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16604" y="10732279"/>
                <a:ext cx="11087181" cy="25102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𝐴</m:t>
                      </m:r>
                      <m:r>
                        <a:rPr lang="es-E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0, 0, 0</m:t>
                              </m:r>
                            </m:e>
                          </m:d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0, 0, 1</m:t>
                              </m:r>
                            </m:e>
                          </m:d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,…</m:t>
                          </m:r>
                        </m:e>
                      </m:d>
                    </m:oMath>
                  </m:oMathPara>
                </a14:m>
                <a:endParaRPr lang="es-ES" sz="6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𝑠𝑖𝑧𝑒</m:t>
                      </m:r>
                      <m:d>
                        <m:dPr>
                          <m:ctrlP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𝐴</m:t>
                          </m:r>
                        </m:e>
                      </m:d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sSup>
                        <m:sSupPr>
                          <m:ctrlP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sSupPr>
                        <m:e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5</m:t>
                          </m:r>
                        </m:e>
                        <m:sup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3</m:t>
                          </m:r>
                        </m:sup>
                      </m:sSup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=125</m:t>
                      </m:r>
                    </m:oMath>
                  </m:oMathPara>
                </a14:m>
                <a:endParaRPr lang="en-SE" sz="6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3" name="Content Placeholder 2">
                <a:extLst>
                  <a:ext uri="{FF2B5EF4-FFF2-40B4-BE49-F238E27FC236}">
                    <a16:creationId xmlns:a16="http://schemas.microsoft.com/office/drawing/2014/main" id="{C2F23166-6160-8D46-B809-8EBA05C98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6604" y="10732279"/>
                <a:ext cx="11087181" cy="25102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>
            <a:extLst>
              <a:ext uri="{FF2B5EF4-FFF2-40B4-BE49-F238E27FC236}">
                <a16:creationId xmlns:a16="http://schemas.microsoft.com/office/drawing/2014/main" id="{0A089573-18BB-3447-B8D2-8E189C4F6583}"/>
              </a:ext>
            </a:extLst>
          </p:cNvPr>
          <p:cNvSpPr/>
          <p:nvPr/>
        </p:nvSpPr>
        <p:spPr>
          <a:xfrm>
            <a:off x="15680242" y="9477999"/>
            <a:ext cx="885202" cy="8852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9B8802-1A3F-FA40-9FD9-B11011DDA987}"/>
              </a:ext>
            </a:extLst>
          </p:cNvPr>
          <p:cNvSpPr/>
          <p:nvPr/>
        </p:nvSpPr>
        <p:spPr>
          <a:xfrm>
            <a:off x="16749104" y="9477999"/>
            <a:ext cx="885202" cy="8852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287C48C-2CE2-594C-97E8-2140FAB00652}"/>
              </a:ext>
            </a:extLst>
          </p:cNvPr>
          <p:cNvSpPr/>
          <p:nvPr/>
        </p:nvSpPr>
        <p:spPr>
          <a:xfrm>
            <a:off x="17817966" y="9477999"/>
            <a:ext cx="885202" cy="8852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49611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uild="p"/>
      <p:bldP spid="44" grpId="0" animBg="1"/>
      <p:bldP spid="45" grpId="0" animBg="1"/>
      <p:bldP spid="4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source_1">
            <a:extLst>
              <a:ext uri="{FF2B5EF4-FFF2-40B4-BE49-F238E27FC236}">
                <a16:creationId xmlns:a16="http://schemas.microsoft.com/office/drawing/2014/main" id="{DF7C4725-8F85-814A-AC86-2693AFB74E90}"/>
              </a:ext>
            </a:extLst>
          </p:cNvPr>
          <p:cNvSpPr/>
          <p:nvPr/>
        </p:nvSpPr>
        <p:spPr>
          <a:xfrm>
            <a:off x="4184073" y="5640610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resource_2">
            <a:extLst>
              <a:ext uri="{FF2B5EF4-FFF2-40B4-BE49-F238E27FC236}">
                <a16:creationId xmlns:a16="http://schemas.microsoft.com/office/drawing/2014/main" id="{5EAA455A-67EA-5F42-B0B9-426C2EEFBC74}"/>
              </a:ext>
            </a:extLst>
          </p:cNvPr>
          <p:cNvSpPr/>
          <p:nvPr/>
        </p:nvSpPr>
        <p:spPr>
          <a:xfrm>
            <a:off x="7230366" y="8650557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1CB39-A006-D84E-95E7-6EA618B5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1.0 &amp; v1.5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9EA903-7C3B-7745-9F87-7365063EA1E8}"/>
              </a:ext>
            </a:extLst>
          </p:cNvPr>
          <p:cNvSpPr/>
          <p:nvPr/>
        </p:nvSpPr>
        <p:spPr>
          <a:xfrm>
            <a:off x="4184073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71D55-0C91-5C4F-9E5A-02A705AE04C4}"/>
              </a:ext>
            </a:extLst>
          </p:cNvPr>
          <p:cNvSpPr/>
          <p:nvPr/>
        </p:nvSpPr>
        <p:spPr>
          <a:xfrm>
            <a:off x="4184073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83DE8-D22A-DB4B-8698-4179FDF5D2BB}"/>
              </a:ext>
            </a:extLst>
          </p:cNvPr>
          <p:cNvSpPr/>
          <p:nvPr/>
        </p:nvSpPr>
        <p:spPr>
          <a:xfrm>
            <a:off x="4184073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6A3A0-9EA7-4B4C-916F-09DC54540F0E}"/>
              </a:ext>
            </a:extLst>
          </p:cNvPr>
          <p:cNvSpPr/>
          <p:nvPr/>
        </p:nvSpPr>
        <p:spPr>
          <a:xfrm>
            <a:off x="2665965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421E0-C4F3-594D-A7DB-3CBEFD3F0A68}"/>
              </a:ext>
            </a:extLst>
          </p:cNvPr>
          <p:cNvSpPr/>
          <p:nvPr/>
        </p:nvSpPr>
        <p:spPr>
          <a:xfrm>
            <a:off x="2665965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2BDBB6-1303-954F-B906-8912F8563D51}"/>
              </a:ext>
            </a:extLst>
          </p:cNvPr>
          <p:cNvSpPr/>
          <p:nvPr/>
        </p:nvSpPr>
        <p:spPr>
          <a:xfrm>
            <a:off x="2665965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66664-5661-D344-B8FA-8A3592853CBD}"/>
              </a:ext>
            </a:extLst>
          </p:cNvPr>
          <p:cNvSpPr/>
          <p:nvPr/>
        </p:nvSpPr>
        <p:spPr>
          <a:xfrm>
            <a:off x="5702182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46AB6F-4C77-EB4F-89E4-2569544848EA}"/>
              </a:ext>
            </a:extLst>
          </p:cNvPr>
          <p:cNvSpPr/>
          <p:nvPr/>
        </p:nvSpPr>
        <p:spPr>
          <a:xfrm>
            <a:off x="5702182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F5358E-A886-5A4C-BF0A-40E61D4A639B}"/>
              </a:ext>
            </a:extLst>
          </p:cNvPr>
          <p:cNvSpPr/>
          <p:nvPr/>
        </p:nvSpPr>
        <p:spPr>
          <a:xfrm>
            <a:off x="5702182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6E0F8-B6D0-C24A-8AF4-11F1C65058F1}"/>
              </a:ext>
            </a:extLst>
          </p:cNvPr>
          <p:cNvSpPr/>
          <p:nvPr/>
        </p:nvSpPr>
        <p:spPr>
          <a:xfrm>
            <a:off x="2665965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5379C0-1687-BE4F-9DF1-AB8533D71C06}"/>
              </a:ext>
            </a:extLst>
          </p:cNvPr>
          <p:cNvSpPr/>
          <p:nvPr/>
        </p:nvSpPr>
        <p:spPr>
          <a:xfrm>
            <a:off x="2665965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246726-8321-1340-AF44-140D97C1CB91}"/>
              </a:ext>
            </a:extLst>
          </p:cNvPr>
          <p:cNvSpPr/>
          <p:nvPr/>
        </p:nvSpPr>
        <p:spPr>
          <a:xfrm>
            <a:off x="4184073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D1B90-FB06-8340-B0E4-B3CCA3600255}"/>
              </a:ext>
            </a:extLst>
          </p:cNvPr>
          <p:cNvSpPr/>
          <p:nvPr/>
        </p:nvSpPr>
        <p:spPr>
          <a:xfrm>
            <a:off x="4184073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ADBC61-DC94-634E-8B70-1E0C212CD666}"/>
              </a:ext>
            </a:extLst>
          </p:cNvPr>
          <p:cNvSpPr/>
          <p:nvPr/>
        </p:nvSpPr>
        <p:spPr>
          <a:xfrm>
            <a:off x="5702182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7EFA56-B836-3E44-B7E3-948D282A2113}"/>
              </a:ext>
            </a:extLst>
          </p:cNvPr>
          <p:cNvSpPr/>
          <p:nvPr/>
        </p:nvSpPr>
        <p:spPr>
          <a:xfrm>
            <a:off x="5702182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FE8DF2-6875-3C4D-BD9B-4975FEA0E80E}"/>
              </a:ext>
            </a:extLst>
          </p:cNvPr>
          <p:cNvSpPr/>
          <p:nvPr/>
        </p:nvSpPr>
        <p:spPr>
          <a:xfrm>
            <a:off x="7220289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854F2E-F2B9-B348-89A7-7C3BECF734FC}"/>
              </a:ext>
            </a:extLst>
          </p:cNvPr>
          <p:cNvSpPr/>
          <p:nvPr/>
        </p:nvSpPr>
        <p:spPr>
          <a:xfrm>
            <a:off x="7220289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8FA3AD-5384-2649-8DB3-AC3CFF87F453}"/>
              </a:ext>
            </a:extLst>
          </p:cNvPr>
          <p:cNvSpPr/>
          <p:nvPr/>
        </p:nvSpPr>
        <p:spPr>
          <a:xfrm>
            <a:off x="7220289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68004B-8EFB-6A48-B33D-672623867CEB}"/>
              </a:ext>
            </a:extLst>
          </p:cNvPr>
          <p:cNvSpPr/>
          <p:nvPr/>
        </p:nvSpPr>
        <p:spPr>
          <a:xfrm>
            <a:off x="8738398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E146A3-633B-A64A-9A50-C6D8CE0BEA86}"/>
              </a:ext>
            </a:extLst>
          </p:cNvPr>
          <p:cNvSpPr/>
          <p:nvPr/>
        </p:nvSpPr>
        <p:spPr>
          <a:xfrm>
            <a:off x="8738398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192112-551F-6146-9D92-C488C979820B}"/>
              </a:ext>
            </a:extLst>
          </p:cNvPr>
          <p:cNvSpPr/>
          <p:nvPr/>
        </p:nvSpPr>
        <p:spPr>
          <a:xfrm>
            <a:off x="8738398" y="10168666"/>
            <a:ext cx="1518108" cy="151810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FED615-97A3-9F4B-9FCB-E34142E611B2}"/>
              </a:ext>
            </a:extLst>
          </p:cNvPr>
          <p:cNvSpPr/>
          <p:nvPr/>
        </p:nvSpPr>
        <p:spPr>
          <a:xfrm>
            <a:off x="7220289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B35DB2-6BEE-0D40-AB42-83B319CD2718}"/>
              </a:ext>
            </a:extLst>
          </p:cNvPr>
          <p:cNvSpPr/>
          <p:nvPr/>
        </p:nvSpPr>
        <p:spPr>
          <a:xfrm>
            <a:off x="7220289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93CD21-10D7-D14A-8D28-ABFA993C0FFC}"/>
              </a:ext>
            </a:extLst>
          </p:cNvPr>
          <p:cNvSpPr/>
          <p:nvPr/>
        </p:nvSpPr>
        <p:spPr>
          <a:xfrm>
            <a:off x="8738398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5C66AD-B518-A34E-9A2A-5429EA799194}"/>
              </a:ext>
            </a:extLst>
          </p:cNvPr>
          <p:cNvSpPr/>
          <p:nvPr/>
        </p:nvSpPr>
        <p:spPr>
          <a:xfrm>
            <a:off x="8738398" y="409623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543149" y="1162477"/>
                <a:ext cx="4421162" cy="17861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𝑔</m:t>
                      </m:r>
                      <m:r>
                        <a:rPr lang="es-ES" sz="11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r>
                        <a:rPr lang="en-US" sz="11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5</m:t>
                      </m:r>
                    </m:oMath>
                  </m:oMathPara>
                </a14:m>
                <a:endParaRPr lang="en-US" sz="115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3149" y="1162477"/>
                <a:ext cx="4421162" cy="1786184"/>
              </a:xfrm>
              <a:prstGeom prst="rect">
                <a:avLst/>
              </a:prstGeom>
              <a:blipFill>
                <a:blip r:embed="rId2"/>
                <a:stretch>
                  <a:fillRect l="-2579" t="-4225" r="-2579" b="-1338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  <a:blipFill>
                <a:blip r:embed="rId3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  <a:blipFill>
                <a:blip r:embed="rId4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  <a:blipFill>
                <a:blip r:embed="rId5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  <a:blipFill>
                <a:blip r:embed="rId6"/>
                <a:stretch>
                  <a:fillRect l="-1163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  <a:blipFill>
                <a:blip r:embed="rId7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  <a:blipFill>
                <a:blip r:embed="rId8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  <a:blipFill>
                <a:blip r:embed="rId9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  <a:blipFill>
                <a:blip r:embed="rId10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  <a:blipFill>
                <a:blip r:embed="rId12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gent_1">
            <a:extLst>
              <a:ext uri="{FF2B5EF4-FFF2-40B4-BE49-F238E27FC236}">
                <a16:creationId xmlns:a16="http://schemas.microsoft.com/office/drawing/2014/main" id="{69E7817A-B40C-0445-B765-6E0D97C17FC7}"/>
              </a:ext>
            </a:extLst>
          </p:cNvPr>
          <p:cNvSpPr/>
          <p:nvPr/>
        </p:nvSpPr>
        <p:spPr>
          <a:xfrm>
            <a:off x="7458016" y="4323884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agent_2">
            <a:extLst>
              <a:ext uri="{FF2B5EF4-FFF2-40B4-BE49-F238E27FC236}">
                <a16:creationId xmlns:a16="http://schemas.microsoft.com/office/drawing/2014/main" id="{003509A0-2128-1F4D-A4DE-0D2D953BAC16}"/>
              </a:ext>
            </a:extLst>
          </p:cNvPr>
          <p:cNvSpPr/>
          <p:nvPr/>
        </p:nvSpPr>
        <p:spPr>
          <a:xfrm>
            <a:off x="4416762" y="8887800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</m:t>
                      </m:r>
                      <m:r>
                        <a:rPr lang="es-ES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1, 3, 3, 1, 1, 1, 3, 4 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  <a:blipFill>
                <a:blip r:embed="rId13"/>
                <a:stretch>
                  <a:fillRect l="-4921" t="-14286" r="-1054" b="-2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D4C6B991-E459-0A4A-B97B-0EA4430C1913}"/>
              </a:ext>
            </a:extLst>
          </p:cNvPr>
          <p:cNvSpPr txBox="1">
            <a:spLocks/>
          </p:cNvSpPr>
          <p:nvPr/>
        </p:nvSpPr>
        <p:spPr>
          <a:xfrm>
            <a:off x="14810831" y="4096233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77660ED4-230F-7040-9F2C-30FA0F7221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97475" y="5395865"/>
                <a:ext cx="1759294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1, 3,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77660ED4-230F-7040-9F2C-30FA0F722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7475" y="5395865"/>
                <a:ext cx="1759294" cy="1046257"/>
              </a:xfrm>
              <a:prstGeom prst="rect">
                <a:avLst/>
              </a:prstGeom>
              <a:blipFill>
                <a:blip r:embed="rId14"/>
                <a:stretch>
                  <a:fillRect l="-14286" t="-119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F756BF80-B686-324D-876B-4AE5034691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45537" y="5395865"/>
                <a:ext cx="1759294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1,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F756BF80-B686-324D-876B-4AE503469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5537" y="5395865"/>
                <a:ext cx="1759294" cy="1046257"/>
              </a:xfrm>
              <a:prstGeom prst="rect">
                <a:avLst/>
              </a:prstGeom>
              <a:blipFill>
                <a:blip r:embed="rId15"/>
                <a:stretch>
                  <a:fillRect l="-14388" t="-119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AF922190-C7EE-DA44-A4FB-03096A3A6A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93599" y="5395865"/>
                <a:ext cx="1759294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1,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AF922190-C7EE-DA44-A4FB-03096A3A6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3599" y="5395865"/>
                <a:ext cx="1759294" cy="1046257"/>
              </a:xfrm>
              <a:prstGeom prst="rect">
                <a:avLst/>
              </a:prstGeom>
              <a:blipFill>
                <a:blip r:embed="rId16"/>
                <a:stretch>
                  <a:fillRect l="-14388" t="-119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73972D95-C284-A54D-B6B0-98586EDA6B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852016" y="5395865"/>
                <a:ext cx="1759294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4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73972D95-C284-A54D-B6B0-98586EDA6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2016" y="5395865"/>
                <a:ext cx="1759294" cy="1046257"/>
              </a:xfrm>
              <a:prstGeom prst="rect">
                <a:avLst/>
              </a:prstGeom>
              <a:blipFill>
                <a:blip r:embed="rId17"/>
                <a:stretch>
                  <a:fillRect l="-10072" t="-119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0831" y="8648124"/>
                <a:ext cx="7215968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[ 1, 3, 3, 1, 1, 1, 3, 4 ]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0831" y="8648124"/>
                <a:ext cx="7215968" cy="1046257"/>
              </a:xfrm>
              <a:prstGeom prst="rect">
                <a:avLst/>
              </a:prstGeom>
              <a:blipFill>
                <a:blip r:embed="rId18"/>
                <a:stretch>
                  <a:fillRect l="-4921" t="-15663" r="-1054" b="-2530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9B83218D-7234-834F-91C8-6E68B578408E}"/>
              </a:ext>
            </a:extLst>
          </p:cNvPr>
          <p:cNvSpPr txBox="1">
            <a:spLocks/>
          </p:cNvSpPr>
          <p:nvPr/>
        </p:nvSpPr>
        <p:spPr>
          <a:xfrm>
            <a:off x="14810831" y="7348491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1.5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B509AF0-B236-5040-BB42-4AF8CBF63434}"/>
              </a:ext>
            </a:extLst>
          </p:cNvPr>
          <p:cNvSpPr/>
          <p:nvPr/>
        </p:nvSpPr>
        <p:spPr>
          <a:xfrm>
            <a:off x="14397316" y="9763911"/>
            <a:ext cx="771912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ontent Placeholder 2">
                <a:extLst>
                  <a:ext uri="{FF2B5EF4-FFF2-40B4-BE49-F238E27FC236}">
                    <a16:creationId xmlns:a16="http://schemas.microsoft.com/office/drawing/2014/main" id="{F3662547-9AA0-8442-B7DF-8A8A7F7C73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0831" y="9911899"/>
                <a:ext cx="7215968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𝑔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−1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9" name="Content Placeholder 2">
                <a:extLst>
                  <a:ext uri="{FF2B5EF4-FFF2-40B4-BE49-F238E27FC236}">
                    <a16:creationId xmlns:a16="http://schemas.microsoft.com/office/drawing/2014/main" id="{F3662547-9AA0-8442-B7DF-8A8A7F7C7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0831" y="9911899"/>
                <a:ext cx="7215968" cy="1046257"/>
              </a:xfrm>
              <a:prstGeom prst="rect">
                <a:avLst/>
              </a:prstGeom>
              <a:blipFill>
                <a:blip r:embed="rId19"/>
                <a:stretch>
                  <a:fillRect t="-1190" b="-1071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tangle 59">
            <a:extLst>
              <a:ext uri="{FF2B5EF4-FFF2-40B4-BE49-F238E27FC236}">
                <a16:creationId xmlns:a16="http://schemas.microsoft.com/office/drawing/2014/main" id="{9E77CB3E-AFA5-7E49-81CE-EDCCEF025261}"/>
              </a:ext>
            </a:extLst>
          </p:cNvPr>
          <p:cNvSpPr/>
          <p:nvPr/>
        </p:nvSpPr>
        <p:spPr>
          <a:xfrm rot="5400000">
            <a:off x="17796119" y="11228978"/>
            <a:ext cx="461393" cy="69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7F38168-468D-1248-87C4-61F85797D834}"/>
              </a:ext>
            </a:extLst>
          </p:cNvPr>
          <p:cNvSpPr/>
          <p:nvPr/>
        </p:nvSpPr>
        <p:spPr>
          <a:xfrm rot="5400000">
            <a:off x="18277772" y="11228978"/>
            <a:ext cx="461393" cy="69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ontent Placeholder 2">
                <a:extLst>
                  <a:ext uri="{FF2B5EF4-FFF2-40B4-BE49-F238E27FC236}">
                    <a16:creationId xmlns:a16="http://schemas.microsoft.com/office/drawing/2014/main" id="{D34DCC33-DDF8-9746-8DBD-D999DBC85E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77811" y="11830766"/>
                <a:ext cx="10408168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0000" lnSpcReduction="20000"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[ 0.25, 0.75, 0.75, 0.25, 0.25, 0.25, 0.75, 1 ]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62" name="Content Placeholder 2">
                <a:extLst>
                  <a:ext uri="{FF2B5EF4-FFF2-40B4-BE49-F238E27FC236}">
                    <a16:creationId xmlns:a16="http://schemas.microsoft.com/office/drawing/2014/main" id="{D34DCC33-DDF8-9746-8DBD-D999DBC85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7811" y="11830766"/>
                <a:ext cx="10408168" cy="1046257"/>
              </a:xfrm>
              <a:prstGeom prst="rect">
                <a:avLst/>
              </a:prstGeom>
              <a:blipFill>
                <a:blip r:embed="rId20"/>
                <a:stretch>
                  <a:fillRect l="-2314" t="-9639" r="-36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Left Brace 62">
            <a:extLst>
              <a:ext uri="{FF2B5EF4-FFF2-40B4-BE49-F238E27FC236}">
                <a16:creationId xmlns:a16="http://schemas.microsoft.com/office/drawing/2014/main" id="{64327928-B52C-894E-A577-F9E46378F384}"/>
              </a:ext>
            </a:extLst>
          </p:cNvPr>
          <p:cNvSpPr/>
          <p:nvPr/>
        </p:nvSpPr>
        <p:spPr>
          <a:xfrm rot="5400000">
            <a:off x="16543784" y="3755901"/>
            <a:ext cx="352625" cy="2845246"/>
          </a:xfrm>
          <a:prstGeom prst="leftBrace">
            <a:avLst>
              <a:gd name="adj1" fmla="val 8333"/>
              <a:gd name="adj2" fmla="val 90407"/>
            </a:avLst>
          </a:prstGeom>
          <a:noFill/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4" name="Left Brace 63">
            <a:extLst>
              <a:ext uri="{FF2B5EF4-FFF2-40B4-BE49-F238E27FC236}">
                <a16:creationId xmlns:a16="http://schemas.microsoft.com/office/drawing/2014/main" id="{8D61B0F8-28D3-B84B-8FCE-EF37C566F29B}"/>
              </a:ext>
            </a:extLst>
          </p:cNvPr>
          <p:cNvSpPr/>
          <p:nvPr/>
        </p:nvSpPr>
        <p:spPr>
          <a:xfrm rot="5400000">
            <a:off x="19675703" y="3763969"/>
            <a:ext cx="352625" cy="2845246"/>
          </a:xfrm>
          <a:prstGeom prst="leftBrace">
            <a:avLst>
              <a:gd name="adj1" fmla="val 8333"/>
              <a:gd name="adj2" fmla="val 10908"/>
            </a:avLst>
          </a:prstGeom>
          <a:noFill/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F175232B-6F63-BD44-9F44-D53A48E3A80C}"/>
              </a:ext>
            </a:extLst>
          </p:cNvPr>
          <p:cNvSpPr txBox="1">
            <a:spLocks/>
          </p:cNvSpPr>
          <p:nvPr/>
        </p:nvSpPr>
        <p:spPr>
          <a:xfrm>
            <a:off x="15056155" y="3945265"/>
            <a:ext cx="978875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</a:t>
            </a:r>
            <a:endParaRPr lang="en-SE" sz="6600" dirty="0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2711BD30-21C1-BC4F-8056-B47E7FE1FE12}"/>
              </a:ext>
            </a:extLst>
          </p:cNvPr>
          <p:cNvSpPr txBox="1">
            <a:spLocks/>
          </p:cNvSpPr>
          <p:nvPr/>
        </p:nvSpPr>
        <p:spPr>
          <a:xfrm>
            <a:off x="20451215" y="3955148"/>
            <a:ext cx="978875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</a:t>
            </a:r>
            <a:endParaRPr lang="en-SE" sz="6600" dirty="0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447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5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5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5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6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6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6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8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8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8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9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9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9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8" presetClass="emp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2" dur="1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3" presetClass="emph" presetSubtype="2" fill="hold" grpId="2" nodeType="after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2" presetID="3" presetClass="emph" presetSubtype="2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6" presetClass="emph" presetSubtype="0" accel="50000" decel="50000" autoRev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7" dur="500" fill="hold"/>
                                        <p:tgtEl>
                                          <p:spTgt spid="4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3" presetClass="emph" presetSubtype="2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00"/>
                            </p:stCondLst>
                            <p:childTnLst>
                              <p:par>
                                <p:cTn id="175" presetID="3" presetClass="emph" presetSubtype="2" fill="hold" grpId="4" nodeType="after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7" presetID="3" presetClass="emph" presetSubtype="2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500"/>
                            </p:stCondLst>
                            <p:childTnLst>
                              <p:par>
                                <p:cTn id="2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 build="p"/>
      <p:bldP spid="32" grpId="0"/>
      <p:bldP spid="32" grpId="1"/>
      <p:bldP spid="32" grpId="2"/>
      <p:bldP spid="32" grpId="3"/>
      <p:bldP spid="32" grpId="4"/>
      <p:bldP spid="33" grpId="0"/>
      <p:bldP spid="34" grpId="0"/>
      <p:bldP spid="35" grpId="0"/>
      <p:bldP spid="36" grpId="0"/>
      <p:bldP spid="37" grpId="0"/>
      <p:bldP spid="37" grpId="1"/>
      <p:bldP spid="37" grpId="2"/>
      <p:bldP spid="38" grpId="0"/>
      <p:bldP spid="39" grpId="0"/>
      <p:bldP spid="39" grpId="1"/>
      <p:bldP spid="39" grpId="2"/>
      <p:bldP spid="40" grpId="0"/>
      <p:bldP spid="44" grpId="0" animBg="1"/>
      <p:bldP spid="45" grpId="0" animBg="1"/>
      <p:bldP spid="45" grpId="1" animBg="1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8" grpId="0" animBg="1"/>
      <p:bldP spid="59" grpId="0"/>
      <p:bldP spid="60" grpId="0" animBg="1"/>
      <p:bldP spid="61" grpId="0" animBg="1"/>
      <p:bldP spid="62" grpId="0"/>
      <p:bldP spid="63" grpId="0" animBg="1"/>
      <p:bldP spid="64" grpId="0" animBg="1"/>
      <p:bldP spid="65" grpId="1"/>
      <p:bldP spid="6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43747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682174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062527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842752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219557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5E26672F-433C-4D30-AEC8-825E55649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0816" y="3934481"/>
            <a:ext cx="6036025" cy="510806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E341C123-9BD5-4074-BF14-5A3B8BC99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8358" y="3934616"/>
            <a:ext cx="6801499" cy="510792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1D4C43E6-8755-4C38-A7D7-8A2510619E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5572" y="3934751"/>
            <a:ext cx="7671827" cy="510792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33B9C8C-DB20-4F3F-9724-302F1368E213}"/>
              </a:ext>
            </a:extLst>
          </p:cNvPr>
          <p:cNvSpPr txBox="1">
            <a:spLocks/>
          </p:cNvSpPr>
          <p:nvPr/>
        </p:nvSpPr>
        <p:spPr>
          <a:xfrm>
            <a:off x="1345571" y="2115280"/>
            <a:ext cx="7671828" cy="1112962"/>
          </a:xfrm>
          <a:prstGeom prst="rect">
            <a:avLst/>
          </a:prstGeom>
        </p:spPr>
        <p:txBody>
          <a:bodyPr/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E" sz="8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</a:t>
            </a:r>
            <a:r>
              <a:rPr lang="sv-SE" sz="8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State</a:t>
            </a:r>
            <a:endParaRPr lang="en-SE" sz="8000" dirty="0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332601F-116F-4E8A-94C6-DDBE08AA8BB7}"/>
              </a:ext>
            </a:extLst>
          </p:cNvPr>
          <p:cNvSpPr txBox="1">
            <a:spLocks/>
          </p:cNvSpPr>
          <p:nvPr/>
        </p:nvSpPr>
        <p:spPr>
          <a:xfrm>
            <a:off x="9608357" y="2115280"/>
            <a:ext cx="6801499" cy="1112962"/>
          </a:xfrm>
          <a:prstGeom prst="rect">
            <a:avLst/>
          </a:prstGeom>
        </p:spPr>
        <p:txBody>
          <a:bodyPr/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E" sz="8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</a:t>
            </a:r>
            <a:r>
              <a:rPr lang="sv-SE" sz="8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Labor</a:t>
            </a:r>
            <a:endParaRPr lang="en-SE" sz="8000" dirty="0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BE2539C-4198-4D58-925F-CC951108E1A9}"/>
              </a:ext>
            </a:extLst>
          </p:cNvPr>
          <p:cNvSpPr txBox="1">
            <a:spLocks/>
          </p:cNvSpPr>
          <p:nvPr/>
        </p:nvSpPr>
        <p:spPr>
          <a:xfrm>
            <a:off x="17000818" y="2115280"/>
            <a:ext cx="6036023" cy="1112962"/>
          </a:xfrm>
          <a:prstGeom prst="rect">
            <a:avLst/>
          </a:prstGeom>
        </p:spPr>
        <p:txBody>
          <a:bodyPr/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E" sz="8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</a:t>
            </a:r>
            <a:r>
              <a:rPr lang="sv-SE" sz="8000" dirty="0" err="1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Riot</a:t>
            </a:r>
            <a:endParaRPr lang="en-SE" sz="8000" dirty="0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E5B0910-FB1A-46F3-8984-0F6E0D7E2496}"/>
              </a:ext>
            </a:extLst>
          </p:cNvPr>
          <p:cNvSpPr txBox="1">
            <a:spLocks/>
          </p:cNvSpPr>
          <p:nvPr/>
        </p:nvSpPr>
        <p:spPr>
          <a:xfrm>
            <a:off x="4310765" y="10311635"/>
            <a:ext cx="15760883" cy="1593149"/>
          </a:xfrm>
          <a:prstGeom prst="rect">
            <a:avLst/>
          </a:prstGeom>
        </p:spPr>
        <p:txBody>
          <a:bodyPr/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dirty="0">
                <a:solidFill>
                  <a:srgbClr val="FCF125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How can we model this?</a:t>
            </a:r>
          </a:p>
        </p:txBody>
      </p:sp>
    </p:spTree>
    <p:extLst>
      <p:ext uri="{BB962C8B-B14F-4D97-AF65-F5344CB8AC3E}">
        <p14:creationId xmlns:p14="http://schemas.microsoft.com/office/powerpoint/2010/main" val="239057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492079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118562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300381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3629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61727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source_1">
            <a:extLst>
              <a:ext uri="{FF2B5EF4-FFF2-40B4-BE49-F238E27FC236}">
                <a16:creationId xmlns:a16="http://schemas.microsoft.com/office/drawing/2014/main" id="{11EE552A-AA7D-0B49-B05B-390963A37372}"/>
              </a:ext>
            </a:extLst>
          </p:cNvPr>
          <p:cNvSpPr/>
          <p:nvPr/>
        </p:nvSpPr>
        <p:spPr>
          <a:xfrm>
            <a:off x="5728251" y="7141808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4" name="resource_1">
            <a:extLst>
              <a:ext uri="{FF2B5EF4-FFF2-40B4-BE49-F238E27FC236}">
                <a16:creationId xmlns:a16="http://schemas.microsoft.com/office/drawing/2014/main" id="{4CB01957-298D-C341-8F4C-4FE8923E42EA}"/>
              </a:ext>
            </a:extLst>
          </p:cNvPr>
          <p:cNvSpPr/>
          <p:nvPr/>
        </p:nvSpPr>
        <p:spPr>
          <a:xfrm>
            <a:off x="2699384" y="4122501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resource_1">
            <a:extLst>
              <a:ext uri="{FF2B5EF4-FFF2-40B4-BE49-F238E27FC236}">
                <a16:creationId xmlns:a16="http://schemas.microsoft.com/office/drawing/2014/main" id="{DF7C4725-8F85-814A-AC86-2693AFB74E90}"/>
              </a:ext>
            </a:extLst>
          </p:cNvPr>
          <p:cNvSpPr/>
          <p:nvPr/>
        </p:nvSpPr>
        <p:spPr>
          <a:xfrm>
            <a:off x="4184073" y="5640610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resource_2">
            <a:extLst>
              <a:ext uri="{FF2B5EF4-FFF2-40B4-BE49-F238E27FC236}">
                <a16:creationId xmlns:a16="http://schemas.microsoft.com/office/drawing/2014/main" id="{5EAA455A-67EA-5F42-B0B9-426C2EEFBC74}"/>
              </a:ext>
            </a:extLst>
          </p:cNvPr>
          <p:cNvSpPr/>
          <p:nvPr/>
        </p:nvSpPr>
        <p:spPr>
          <a:xfrm>
            <a:off x="7230366" y="8650557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1CB39-A006-D84E-95E7-6EA618B5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 &amp; v2.5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9EA903-7C3B-7745-9F87-7365063EA1E8}"/>
              </a:ext>
            </a:extLst>
          </p:cNvPr>
          <p:cNvSpPr/>
          <p:nvPr/>
        </p:nvSpPr>
        <p:spPr>
          <a:xfrm>
            <a:off x="4184073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71D55-0C91-5C4F-9E5A-02A705AE04C4}"/>
              </a:ext>
            </a:extLst>
          </p:cNvPr>
          <p:cNvSpPr/>
          <p:nvPr/>
        </p:nvSpPr>
        <p:spPr>
          <a:xfrm>
            <a:off x="4184073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83DE8-D22A-DB4B-8698-4179FDF5D2BB}"/>
              </a:ext>
            </a:extLst>
          </p:cNvPr>
          <p:cNvSpPr/>
          <p:nvPr/>
        </p:nvSpPr>
        <p:spPr>
          <a:xfrm>
            <a:off x="4184073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6A3A0-9EA7-4B4C-916F-09DC54540F0E}"/>
              </a:ext>
            </a:extLst>
          </p:cNvPr>
          <p:cNvSpPr/>
          <p:nvPr/>
        </p:nvSpPr>
        <p:spPr>
          <a:xfrm>
            <a:off x="2665965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421E0-C4F3-594D-A7DB-3CBEFD3F0A68}"/>
              </a:ext>
            </a:extLst>
          </p:cNvPr>
          <p:cNvSpPr/>
          <p:nvPr/>
        </p:nvSpPr>
        <p:spPr>
          <a:xfrm>
            <a:off x="2665965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2BDBB6-1303-954F-B906-8912F8563D51}"/>
              </a:ext>
            </a:extLst>
          </p:cNvPr>
          <p:cNvSpPr/>
          <p:nvPr/>
        </p:nvSpPr>
        <p:spPr>
          <a:xfrm>
            <a:off x="2665965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66664-5661-D344-B8FA-8A3592853CBD}"/>
              </a:ext>
            </a:extLst>
          </p:cNvPr>
          <p:cNvSpPr/>
          <p:nvPr/>
        </p:nvSpPr>
        <p:spPr>
          <a:xfrm>
            <a:off x="5702182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46AB6F-4C77-EB4F-89E4-2569544848EA}"/>
              </a:ext>
            </a:extLst>
          </p:cNvPr>
          <p:cNvSpPr/>
          <p:nvPr/>
        </p:nvSpPr>
        <p:spPr>
          <a:xfrm>
            <a:off x="5702182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F5358E-A886-5A4C-BF0A-40E61D4A639B}"/>
              </a:ext>
            </a:extLst>
          </p:cNvPr>
          <p:cNvSpPr/>
          <p:nvPr/>
        </p:nvSpPr>
        <p:spPr>
          <a:xfrm>
            <a:off x="5702182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6E0F8-B6D0-C24A-8AF4-11F1C65058F1}"/>
              </a:ext>
            </a:extLst>
          </p:cNvPr>
          <p:cNvSpPr/>
          <p:nvPr/>
        </p:nvSpPr>
        <p:spPr>
          <a:xfrm>
            <a:off x="2665965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5379C0-1687-BE4F-9DF1-AB8533D71C06}"/>
              </a:ext>
            </a:extLst>
          </p:cNvPr>
          <p:cNvSpPr/>
          <p:nvPr/>
        </p:nvSpPr>
        <p:spPr>
          <a:xfrm>
            <a:off x="2665965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246726-8321-1340-AF44-140D97C1CB91}"/>
              </a:ext>
            </a:extLst>
          </p:cNvPr>
          <p:cNvSpPr/>
          <p:nvPr/>
        </p:nvSpPr>
        <p:spPr>
          <a:xfrm>
            <a:off x="4184073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D1B90-FB06-8340-B0E4-B3CCA3600255}"/>
              </a:ext>
            </a:extLst>
          </p:cNvPr>
          <p:cNvSpPr/>
          <p:nvPr/>
        </p:nvSpPr>
        <p:spPr>
          <a:xfrm>
            <a:off x="4184073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ADBC61-DC94-634E-8B70-1E0C212CD666}"/>
              </a:ext>
            </a:extLst>
          </p:cNvPr>
          <p:cNvSpPr/>
          <p:nvPr/>
        </p:nvSpPr>
        <p:spPr>
          <a:xfrm>
            <a:off x="5702182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7EFA56-B836-3E44-B7E3-948D282A2113}"/>
              </a:ext>
            </a:extLst>
          </p:cNvPr>
          <p:cNvSpPr/>
          <p:nvPr/>
        </p:nvSpPr>
        <p:spPr>
          <a:xfrm>
            <a:off x="5702182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FE8DF2-6875-3C4D-BD9B-4975FEA0E80E}"/>
              </a:ext>
            </a:extLst>
          </p:cNvPr>
          <p:cNvSpPr/>
          <p:nvPr/>
        </p:nvSpPr>
        <p:spPr>
          <a:xfrm>
            <a:off x="7220289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854F2E-F2B9-B348-89A7-7C3BECF734FC}"/>
              </a:ext>
            </a:extLst>
          </p:cNvPr>
          <p:cNvSpPr/>
          <p:nvPr/>
        </p:nvSpPr>
        <p:spPr>
          <a:xfrm>
            <a:off x="7220289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8FA3AD-5384-2649-8DB3-AC3CFF87F453}"/>
              </a:ext>
            </a:extLst>
          </p:cNvPr>
          <p:cNvSpPr/>
          <p:nvPr/>
        </p:nvSpPr>
        <p:spPr>
          <a:xfrm>
            <a:off x="7220289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68004B-8EFB-6A48-B33D-672623867CEB}"/>
              </a:ext>
            </a:extLst>
          </p:cNvPr>
          <p:cNvSpPr/>
          <p:nvPr/>
        </p:nvSpPr>
        <p:spPr>
          <a:xfrm>
            <a:off x="8738398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E146A3-633B-A64A-9A50-C6D8CE0BEA86}"/>
              </a:ext>
            </a:extLst>
          </p:cNvPr>
          <p:cNvSpPr/>
          <p:nvPr/>
        </p:nvSpPr>
        <p:spPr>
          <a:xfrm>
            <a:off x="8738398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192112-551F-6146-9D92-C488C979820B}"/>
              </a:ext>
            </a:extLst>
          </p:cNvPr>
          <p:cNvSpPr/>
          <p:nvPr/>
        </p:nvSpPr>
        <p:spPr>
          <a:xfrm>
            <a:off x="8738398" y="10168666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FED615-97A3-9F4B-9FCB-E34142E611B2}"/>
              </a:ext>
            </a:extLst>
          </p:cNvPr>
          <p:cNvSpPr/>
          <p:nvPr/>
        </p:nvSpPr>
        <p:spPr>
          <a:xfrm>
            <a:off x="7220289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B35DB2-6BEE-0D40-AB42-83B319CD2718}"/>
              </a:ext>
            </a:extLst>
          </p:cNvPr>
          <p:cNvSpPr/>
          <p:nvPr/>
        </p:nvSpPr>
        <p:spPr>
          <a:xfrm>
            <a:off x="7220289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93CD21-10D7-D14A-8D28-ABFA993C0FFC}"/>
              </a:ext>
            </a:extLst>
          </p:cNvPr>
          <p:cNvSpPr/>
          <p:nvPr/>
        </p:nvSpPr>
        <p:spPr>
          <a:xfrm>
            <a:off x="8738398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5C66AD-B518-A34E-9A2A-5429EA799194}"/>
              </a:ext>
            </a:extLst>
          </p:cNvPr>
          <p:cNvSpPr/>
          <p:nvPr/>
        </p:nvSpPr>
        <p:spPr>
          <a:xfrm>
            <a:off x="8738398" y="409623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𝑔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5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  <a:blipFill>
                <a:blip r:embed="rId2"/>
                <a:stretch>
                  <a:fillRect t="-2410" r="-5797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  <a:blipFill>
                <a:blip r:embed="rId3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  <a:blipFill>
                <a:blip r:embed="rId4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  <a:blipFill>
                <a:blip r:embed="rId5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  <a:blipFill>
                <a:blip r:embed="rId6"/>
                <a:stretch>
                  <a:fillRect l="-1163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  <a:blipFill>
                <a:blip r:embed="rId7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  <a:blipFill>
                <a:blip r:embed="rId8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  <a:blipFill>
                <a:blip r:embed="rId9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  <a:blipFill>
                <a:blip r:embed="rId10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  <a:blipFill>
                <a:blip r:embed="rId12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gent_1">
            <a:extLst>
              <a:ext uri="{FF2B5EF4-FFF2-40B4-BE49-F238E27FC236}">
                <a16:creationId xmlns:a16="http://schemas.microsoft.com/office/drawing/2014/main" id="{69E7817A-B40C-0445-B765-6E0D97C17FC7}"/>
              </a:ext>
            </a:extLst>
          </p:cNvPr>
          <p:cNvSpPr/>
          <p:nvPr/>
        </p:nvSpPr>
        <p:spPr>
          <a:xfrm>
            <a:off x="7458016" y="4323884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agent_2">
            <a:extLst>
              <a:ext uri="{FF2B5EF4-FFF2-40B4-BE49-F238E27FC236}">
                <a16:creationId xmlns:a16="http://schemas.microsoft.com/office/drawing/2014/main" id="{003509A0-2128-1F4D-A4DE-0D2D953BAC16}"/>
              </a:ext>
            </a:extLst>
          </p:cNvPr>
          <p:cNvSpPr/>
          <p:nvPr/>
        </p:nvSpPr>
        <p:spPr>
          <a:xfrm>
            <a:off x="4416762" y="8887800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𝐶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𝑀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𝑁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  <a:blipFill>
                <a:blip r:embed="rId13"/>
                <a:stretch>
                  <a:fillRect t="-14286" b="-2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D4C6B991-E459-0A4A-B97B-0EA4430C1913}"/>
              </a:ext>
            </a:extLst>
          </p:cNvPr>
          <p:cNvSpPr txBox="1">
            <a:spLocks/>
          </p:cNvSpPr>
          <p:nvPr/>
        </p:nvSpPr>
        <p:spPr>
          <a:xfrm>
            <a:off x="14810831" y="4096233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[ 1, 3,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3, 1,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1, 1, 3, 4 ]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  <a:blipFill>
                <a:blip r:embed="rId14"/>
                <a:stretch>
                  <a:fillRect l="-2095" t="-15663" b="-2530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9B83218D-7234-834F-91C8-6E68B578408E}"/>
              </a:ext>
            </a:extLst>
          </p:cNvPr>
          <p:cNvSpPr txBox="1">
            <a:spLocks/>
          </p:cNvSpPr>
          <p:nvPr/>
        </p:nvSpPr>
        <p:spPr>
          <a:xfrm>
            <a:off x="14810831" y="7348491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𝐼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  <a:blipFill>
                <a:blip r:embed="rId15"/>
                <a:stretch>
                  <a:fillRect t="-1205" r="-543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  <a:blipFill>
                <a:blip r:embed="rId16"/>
                <a:stretch>
                  <a:fillRect t="-1205" r="-5435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03584C76-101E-9247-AF21-57878F8C4445}"/>
              </a:ext>
            </a:extLst>
          </p:cNvPr>
          <p:cNvSpPr/>
          <p:nvPr/>
        </p:nvSpPr>
        <p:spPr>
          <a:xfrm>
            <a:off x="6216489" y="46069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0BE41F9-F772-5C49-AACC-42AF8BDC0EF8}"/>
              </a:ext>
            </a:extLst>
          </p:cNvPr>
          <p:cNvSpPr/>
          <p:nvPr/>
        </p:nvSpPr>
        <p:spPr>
          <a:xfrm>
            <a:off x="6224845" y="764318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F89FD35-E969-9840-88E6-0840DF0B64DC}"/>
              </a:ext>
            </a:extLst>
          </p:cNvPr>
          <p:cNvSpPr/>
          <p:nvPr/>
        </p:nvSpPr>
        <p:spPr>
          <a:xfrm>
            <a:off x="9257743" y="920488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43891E0-830B-EC49-98D5-82C7D2F5373A}"/>
              </a:ext>
            </a:extLst>
          </p:cNvPr>
          <p:cNvSpPr/>
          <p:nvPr/>
        </p:nvSpPr>
        <p:spPr>
          <a:xfrm>
            <a:off x="9271156" y="460696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577AD7F-6461-B343-970C-0F8546E8DA25}"/>
              </a:ext>
            </a:extLst>
          </p:cNvPr>
          <p:cNvSpPr/>
          <p:nvPr/>
        </p:nvSpPr>
        <p:spPr>
          <a:xfrm>
            <a:off x="3180272" y="91910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29690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4" grpId="0" animBg="1"/>
      <p:bldP spid="41" grpId="0" animBg="1"/>
      <p:bldP spid="4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 build="p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4" grpId="0" animBg="1"/>
      <p:bldP spid="45" grpId="0" animBg="1"/>
      <p:bldP spid="46" grpId="0"/>
      <p:bldP spid="47" grpId="0"/>
      <p:bldP spid="52" grpId="0"/>
      <p:bldP spid="53" grpId="0"/>
      <p:bldP spid="56" grpId="0"/>
      <p:bldP spid="57" grpId="0"/>
      <p:bldP spid="66" grpId="0" animBg="1"/>
      <p:bldP spid="67" grpId="0" animBg="1"/>
      <p:bldP spid="68" grpId="0" animBg="1"/>
      <p:bldP spid="69" grpId="0" animBg="1"/>
      <p:bldP spid="7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source_1">
            <a:extLst>
              <a:ext uri="{FF2B5EF4-FFF2-40B4-BE49-F238E27FC236}">
                <a16:creationId xmlns:a16="http://schemas.microsoft.com/office/drawing/2014/main" id="{11EE552A-AA7D-0B49-B05B-390963A37372}"/>
              </a:ext>
            </a:extLst>
          </p:cNvPr>
          <p:cNvSpPr/>
          <p:nvPr/>
        </p:nvSpPr>
        <p:spPr>
          <a:xfrm>
            <a:off x="5728251" y="7141808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4" name="resource_1">
            <a:extLst>
              <a:ext uri="{FF2B5EF4-FFF2-40B4-BE49-F238E27FC236}">
                <a16:creationId xmlns:a16="http://schemas.microsoft.com/office/drawing/2014/main" id="{4CB01957-298D-C341-8F4C-4FE8923E42EA}"/>
              </a:ext>
            </a:extLst>
          </p:cNvPr>
          <p:cNvSpPr/>
          <p:nvPr/>
        </p:nvSpPr>
        <p:spPr>
          <a:xfrm>
            <a:off x="2699384" y="4122501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resource_1">
            <a:extLst>
              <a:ext uri="{FF2B5EF4-FFF2-40B4-BE49-F238E27FC236}">
                <a16:creationId xmlns:a16="http://schemas.microsoft.com/office/drawing/2014/main" id="{DF7C4725-8F85-814A-AC86-2693AFB74E90}"/>
              </a:ext>
            </a:extLst>
          </p:cNvPr>
          <p:cNvSpPr/>
          <p:nvPr/>
        </p:nvSpPr>
        <p:spPr>
          <a:xfrm>
            <a:off x="4184073" y="5640610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resource_2">
            <a:extLst>
              <a:ext uri="{FF2B5EF4-FFF2-40B4-BE49-F238E27FC236}">
                <a16:creationId xmlns:a16="http://schemas.microsoft.com/office/drawing/2014/main" id="{5EAA455A-67EA-5F42-B0B9-426C2EEFBC74}"/>
              </a:ext>
            </a:extLst>
          </p:cNvPr>
          <p:cNvSpPr/>
          <p:nvPr/>
        </p:nvSpPr>
        <p:spPr>
          <a:xfrm>
            <a:off x="7230366" y="8650557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1CB39-A006-D84E-95E7-6EA618B5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 &amp; v2.5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9EA903-7C3B-7745-9F87-7365063EA1E8}"/>
              </a:ext>
            </a:extLst>
          </p:cNvPr>
          <p:cNvSpPr/>
          <p:nvPr/>
        </p:nvSpPr>
        <p:spPr>
          <a:xfrm>
            <a:off x="4184073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71D55-0C91-5C4F-9E5A-02A705AE04C4}"/>
              </a:ext>
            </a:extLst>
          </p:cNvPr>
          <p:cNvSpPr/>
          <p:nvPr/>
        </p:nvSpPr>
        <p:spPr>
          <a:xfrm>
            <a:off x="4184073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83DE8-D22A-DB4B-8698-4179FDF5D2BB}"/>
              </a:ext>
            </a:extLst>
          </p:cNvPr>
          <p:cNvSpPr/>
          <p:nvPr/>
        </p:nvSpPr>
        <p:spPr>
          <a:xfrm>
            <a:off x="4184073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6A3A0-9EA7-4B4C-916F-09DC54540F0E}"/>
              </a:ext>
            </a:extLst>
          </p:cNvPr>
          <p:cNvSpPr/>
          <p:nvPr/>
        </p:nvSpPr>
        <p:spPr>
          <a:xfrm>
            <a:off x="2665965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421E0-C4F3-594D-A7DB-3CBEFD3F0A68}"/>
              </a:ext>
            </a:extLst>
          </p:cNvPr>
          <p:cNvSpPr/>
          <p:nvPr/>
        </p:nvSpPr>
        <p:spPr>
          <a:xfrm>
            <a:off x="2665965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2BDBB6-1303-954F-B906-8912F8563D51}"/>
              </a:ext>
            </a:extLst>
          </p:cNvPr>
          <p:cNvSpPr/>
          <p:nvPr/>
        </p:nvSpPr>
        <p:spPr>
          <a:xfrm>
            <a:off x="2665965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66664-5661-D344-B8FA-8A3592853CBD}"/>
              </a:ext>
            </a:extLst>
          </p:cNvPr>
          <p:cNvSpPr/>
          <p:nvPr/>
        </p:nvSpPr>
        <p:spPr>
          <a:xfrm>
            <a:off x="5702182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46AB6F-4C77-EB4F-89E4-2569544848EA}"/>
              </a:ext>
            </a:extLst>
          </p:cNvPr>
          <p:cNvSpPr/>
          <p:nvPr/>
        </p:nvSpPr>
        <p:spPr>
          <a:xfrm>
            <a:off x="5702182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F5358E-A886-5A4C-BF0A-40E61D4A639B}"/>
              </a:ext>
            </a:extLst>
          </p:cNvPr>
          <p:cNvSpPr/>
          <p:nvPr/>
        </p:nvSpPr>
        <p:spPr>
          <a:xfrm>
            <a:off x="5702182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6E0F8-B6D0-C24A-8AF4-11F1C65058F1}"/>
              </a:ext>
            </a:extLst>
          </p:cNvPr>
          <p:cNvSpPr/>
          <p:nvPr/>
        </p:nvSpPr>
        <p:spPr>
          <a:xfrm>
            <a:off x="2665965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5379C0-1687-BE4F-9DF1-AB8533D71C06}"/>
              </a:ext>
            </a:extLst>
          </p:cNvPr>
          <p:cNvSpPr/>
          <p:nvPr/>
        </p:nvSpPr>
        <p:spPr>
          <a:xfrm>
            <a:off x="2665965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246726-8321-1340-AF44-140D97C1CB91}"/>
              </a:ext>
            </a:extLst>
          </p:cNvPr>
          <p:cNvSpPr/>
          <p:nvPr/>
        </p:nvSpPr>
        <p:spPr>
          <a:xfrm>
            <a:off x="4184073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D1B90-FB06-8340-B0E4-B3CCA3600255}"/>
              </a:ext>
            </a:extLst>
          </p:cNvPr>
          <p:cNvSpPr/>
          <p:nvPr/>
        </p:nvSpPr>
        <p:spPr>
          <a:xfrm>
            <a:off x="4184073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ADBC61-DC94-634E-8B70-1E0C212CD666}"/>
              </a:ext>
            </a:extLst>
          </p:cNvPr>
          <p:cNvSpPr/>
          <p:nvPr/>
        </p:nvSpPr>
        <p:spPr>
          <a:xfrm>
            <a:off x="5702182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7EFA56-B836-3E44-B7E3-948D282A2113}"/>
              </a:ext>
            </a:extLst>
          </p:cNvPr>
          <p:cNvSpPr/>
          <p:nvPr/>
        </p:nvSpPr>
        <p:spPr>
          <a:xfrm>
            <a:off x="5702182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FE8DF2-6875-3C4D-BD9B-4975FEA0E80E}"/>
              </a:ext>
            </a:extLst>
          </p:cNvPr>
          <p:cNvSpPr/>
          <p:nvPr/>
        </p:nvSpPr>
        <p:spPr>
          <a:xfrm>
            <a:off x="7220289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854F2E-F2B9-B348-89A7-7C3BECF734FC}"/>
              </a:ext>
            </a:extLst>
          </p:cNvPr>
          <p:cNvSpPr/>
          <p:nvPr/>
        </p:nvSpPr>
        <p:spPr>
          <a:xfrm>
            <a:off x="7220289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8FA3AD-5384-2649-8DB3-AC3CFF87F453}"/>
              </a:ext>
            </a:extLst>
          </p:cNvPr>
          <p:cNvSpPr/>
          <p:nvPr/>
        </p:nvSpPr>
        <p:spPr>
          <a:xfrm>
            <a:off x="7220289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68004B-8EFB-6A48-B33D-672623867CEB}"/>
              </a:ext>
            </a:extLst>
          </p:cNvPr>
          <p:cNvSpPr/>
          <p:nvPr/>
        </p:nvSpPr>
        <p:spPr>
          <a:xfrm>
            <a:off x="8738398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E146A3-633B-A64A-9A50-C6D8CE0BEA86}"/>
              </a:ext>
            </a:extLst>
          </p:cNvPr>
          <p:cNvSpPr/>
          <p:nvPr/>
        </p:nvSpPr>
        <p:spPr>
          <a:xfrm>
            <a:off x="8738398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192112-551F-6146-9D92-C488C979820B}"/>
              </a:ext>
            </a:extLst>
          </p:cNvPr>
          <p:cNvSpPr/>
          <p:nvPr/>
        </p:nvSpPr>
        <p:spPr>
          <a:xfrm>
            <a:off x="8738398" y="10168666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FED615-97A3-9F4B-9FCB-E34142E611B2}"/>
              </a:ext>
            </a:extLst>
          </p:cNvPr>
          <p:cNvSpPr/>
          <p:nvPr/>
        </p:nvSpPr>
        <p:spPr>
          <a:xfrm>
            <a:off x="7220289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B35DB2-6BEE-0D40-AB42-83B319CD2718}"/>
              </a:ext>
            </a:extLst>
          </p:cNvPr>
          <p:cNvSpPr/>
          <p:nvPr/>
        </p:nvSpPr>
        <p:spPr>
          <a:xfrm>
            <a:off x="7220289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93CD21-10D7-D14A-8D28-ABFA993C0FFC}"/>
              </a:ext>
            </a:extLst>
          </p:cNvPr>
          <p:cNvSpPr/>
          <p:nvPr/>
        </p:nvSpPr>
        <p:spPr>
          <a:xfrm>
            <a:off x="8738398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5C66AD-B518-A34E-9A2A-5429EA799194}"/>
              </a:ext>
            </a:extLst>
          </p:cNvPr>
          <p:cNvSpPr/>
          <p:nvPr/>
        </p:nvSpPr>
        <p:spPr>
          <a:xfrm>
            <a:off x="8738398" y="409623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𝑔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5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  <a:blipFill>
                <a:blip r:embed="rId2"/>
                <a:stretch>
                  <a:fillRect t="-2410" r="-5797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  <a:blipFill>
                <a:blip r:embed="rId3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  <a:blipFill>
                <a:blip r:embed="rId4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  <a:blipFill>
                <a:blip r:embed="rId5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  <a:blipFill>
                <a:blip r:embed="rId6"/>
                <a:stretch>
                  <a:fillRect l="-1163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  <a:blipFill>
                <a:blip r:embed="rId7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  <a:blipFill>
                <a:blip r:embed="rId8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  <a:blipFill>
                <a:blip r:embed="rId9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  <a:blipFill>
                <a:blip r:embed="rId10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  <a:blipFill>
                <a:blip r:embed="rId12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gent_1">
            <a:extLst>
              <a:ext uri="{FF2B5EF4-FFF2-40B4-BE49-F238E27FC236}">
                <a16:creationId xmlns:a16="http://schemas.microsoft.com/office/drawing/2014/main" id="{69E7817A-B40C-0445-B765-6E0D97C17FC7}"/>
              </a:ext>
            </a:extLst>
          </p:cNvPr>
          <p:cNvSpPr/>
          <p:nvPr/>
        </p:nvSpPr>
        <p:spPr>
          <a:xfrm>
            <a:off x="7458016" y="4323884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agent_2">
            <a:extLst>
              <a:ext uri="{FF2B5EF4-FFF2-40B4-BE49-F238E27FC236}">
                <a16:creationId xmlns:a16="http://schemas.microsoft.com/office/drawing/2014/main" id="{003509A0-2128-1F4D-A4DE-0D2D953BAC16}"/>
              </a:ext>
            </a:extLst>
          </p:cNvPr>
          <p:cNvSpPr/>
          <p:nvPr/>
        </p:nvSpPr>
        <p:spPr>
          <a:xfrm>
            <a:off x="4416762" y="8887800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𝐶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𝑀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𝑁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  <a:blipFill>
                <a:blip r:embed="rId13"/>
                <a:stretch>
                  <a:fillRect t="-14286" b="-2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D4C6B991-E459-0A4A-B97B-0EA4430C1913}"/>
              </a:ext>
            </a:extLst>
          </p:cNvPr>
          <p:cNvSpPr txBox="1">
            <a:spLocks/>
          </p:cNvSpPr>
          <p:nvPr/>
        </p:nvSpPr>
        <p:spPr>
          <a:xfrm>
            <a:off x="14810831" y="4096233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[ 1, 3,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3, 1,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1, 1, 3, 4 ]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  <a:blipFill>
                <a:blip r:embed="rId14"/>
                <a:stretch>
                  <a:fillRect l="-2095" t="-15663" b="-2530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9B83218D-7234-834F-91C8-6E68B578408E}"/>
              </a:ext>
            </a:extLst>
          </p:cNvPr>
          <p:cNvSpPr txBox="1">
            <a:spLocks/>
          </p:cNvSpPr>
          <p:nvPr/>
        </p:nvSpPr>
        <p:spPr>
          <a:xfrm>
            <a:off x="14810831" y="7348491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𝐼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  <a:blipFill>
                <a:blip r:embed="rId15"/>
                <a:stretch>
                  <a:fillRect t="-1205" r="-543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  <a:blipFill>
                <a:blip r:embed="rId16"/>
                <a:stretch>
                  <a:fillRect t="-1205" r="-5435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03584C76-101E-9247-AF21-57878F8C4445}"/>
              </a:ext>
            </a:extLst>
          </p:cNvPr>
          <p:cNvSpPr/>
          <p:nvPr/>
        </p:nvSpPr>
        <p:spPr>
          <a:xfrm>
            <a:off x="6216489" y="46069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0BE41F9-F772-5C49-AACC-42AF8BDC0EF8}"/>
              </a:ext>
            </a:extLst>
          </p:cNvPr>
          <p:cNvSpPr/>
          <p:nvPr/>
        </p:nvSpPr>
        <p:spPr>
          <a:xfrm>
            <a:off x="6224845" y="764318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F89FD35-E969-9840-88E6-0840DF0B64DC}"/>
              </a:ext>
            </a:extLst>
          </p:cNvPr>
          <p:cNvSpPr/>
          <p:nvPr/>
        </p:nvSpPr>
        <p:spPr>
          <a:xfrm>
            <a:off x="9257743" y="920488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43891E0-830B-EC49-98D5-82C7D2F5373A}"/>
              </a:ext>
            </a:extLst>
          </p:cNvPr>
          <p:cNvSpPr/>
          <p:nvPr/>
        </p:nvSpPr>
        <p:spPr>
          <a:xfrm>
            <a:off x="9271156" y="460696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577AD7F-6461-B343-970C-0F8546E8DA25}"/>
              </a:ext>
            </a:extLst>
          </p:cNvPr>
          <p:cNvSpPr/>
          <p:nvPr/>
        </p:nvSpPr>
        <p:spPr>
          <a:xfrm>
            <a:off x="3180272" y="91910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B75BDB3-79B8-F640-8501-078430442B5C}"/>
              </a:ext>
            </a:extLst>
          </p:cNvPr>
          <p:cNvSpPr/>
          <p:nvPr/>
        </p:nvSpPr>
        <p:spPr>
          <a:xfrm>
            <a:off x="6212309" y="460835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A1E7C9-34CF-AC43-90BE-9CB59434A11C}"/>
              </a:ext>
            </a:extLst>
          </p:cNvPr>
          <p:cNvSpPr/>
          <p:nvPr/>
        </p:nvSpPr>
        <p:spPr>
          <a:xfrm>
            <a:off x="6220665" y="764457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29038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source_1">
            <a:extLst>
              <a:ext uri="{FF2B5EF4-FFF2-40B4-BE49-F238E27FC236}">
                <a16:creationId xmlns:a16="http://schemas.microsoft.com/office/drawing/2014/main" id="{11EE552A-AA7D-0B49-B05B-390963A37372}"/>
              </a:ext>
            </a:extLst>
          </p:cNvPr>
          <p:cNvSpPr/>
          <p:nvPr/>
        </p:nvSpPr>
        <p:spPr>
          <a:xfrm>
            <a:off x="5728251" y="7141808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4" name="resource_1">
            <a:extLst>
              <a:ext uri="{FF2B5EF4-FFF2-40B4-BE49-F238E27FC236}">
                <a16:creationId xmlns:a16="http://schemas.microsoft.com/office/drawing/2014/main" id="{4CB01957-298D-C341-8F4C-4FE8923E42EA}"/>
              </a:ext>
            </a:extLst>
          </p:cNvPr>
          <p:cNvSpPr/>
          <p:nvPr/>
        </p:nvSpPr>
        <p:spPr>
          <a:xfrm>
            <a:off x="2699384" y="4122501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resource_1">
            <a:extLst>
              <a:ext uri="{FF2B5EF4-FFF2-40B4-BE49-F238E27FC236}">
                <a16:creationId xmlns:a16="http://schemas.microsoft.com/office/drawing/2014/main" id="{DF7C4725-8F85-814A-AC86-2693AFB74E90}"/>
              </a:ext>
            </a:extLst>
          </p:cNvPr>
          <p:cNvSpPr/>
          <p:nvPr/>
        </p:nvSpPr>
        <p:spPr>
          <a:xfrm>
            <a:off x="4184073" y="5640610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resource_2">
            <a:extLst>
              <a:ext uri="{FF2B5EF4-FFF2-40B4-BE49-F238E27FC236}">
                <a16:creationId xmlns:a16="http://schemas.microsoft.com/office/drawing/2014/main" id="{5EAA455A-67EA-5F42-B0B9-426C2EEFBC74}"/>
              </a:ext>
            </a:extLst>
          </p:cNvPr>
          <p:cNvSpPr/>
          <p:nvPr/>
        </p:nvSpPr>
        <p:spPr>
          <a:xfrm>
            <a:off x="7230366" y="8650557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1CB39-A006-D84E-95E7-6EA618B5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 &amp; v2.5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9EA903-7C3B-7745-9F87-7365063EA1E8}"/>
              </a:ext>
            </a:extLst>
          </p:cNvPr>
          <p:cNvSpPr/>
          <p:nvPr/>
        </p:nvSpPr>
        <p:spPr>
          <a:xfrm>
            <a:off x="4184073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71D55-0C91-5C4F-9E5A-02A705AE04C4}"/>
              </a:ext>
            </a:extLst>
          </p:cNvPr>
          <p:cNvSpPr/>
          <p:nvPr/>
        </p:nvSpPr>
        <p:spPr>
          <a:xfrm>
            <a:off x="4184073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83DE8-D22A-DB4B-8698-4179FDF5D2BB}"/>
              </a:ext>
            </a:extLst>
          </p:cNvPr>
          <p:cNvSpPr/>
          <p:nvPr/>
        </p:nvSpPr>
        <p:spPr>
          <a:xfrm>
            <a:off x="4184073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6A3A0-9EA7-4B4C-916F-09DC54540F0E}"/>
              </a:ext>
            </a:extLst>
          </p:cNvPr>
          <p:cNvSpPr/>
          <p:nvPr/>
        </p:nvSpPr>
        <p:spPr>
          <a:xfrm>
            <a:off x="2665965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421E0-C4F3-594D-A7DB-3CBEFD3F0A68}"/>
              </a:ext>
            </a:extLst>
          </p:cNvPr>
          <p:cNvSpPr/>
          <p:nvPr/>
        </p:nvSpPr>
        <p:spPr>
          <a:xfrm>
            <a:off x="2665965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2BDBB6-1303-954F-B906-8912F8563D51}"/>
              </a:ext>
            </a:extLst>
          </p:cNvPr>
          <p:cNvSpPr/>
          <p:nvPr/>
        </p:nvSpPr>
        <p:spPr>
          <a:xfrm>
            <a:off x="2665965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66664-5661-D344-B8FA-8A3592853CBD}"/>
              </a:ext>
            </a:extLst>
          </p:cNvPr>
          <p:cNvSpPr/>
          <p:nvPr/>
        </p:nvSpPr>
        <p:spPr>
          <a:xfrm>
            <a:off x="5702182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46AB6F-4C77-EB4F-89E4-2569544848EA}"/>
              </a:ext>
            </a:extLst>
          </p:cNvPr>
          <p:cNvSpPr/>
          <p:nvPr/>
        </p:nvSpPr>
        <p:spPr>
          <a:xfrm>
            <a:off x="5702182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F5358E-A886-5A4C-BF0A-40E61D4A639B}"/>
              </a:ext>
            </a:extLst>
          </p:cNvPr>
          <p:cNvSpPr/>
          <p:nvPr/>
        </p:nvSpPr>
        <p:spPr>
          <a:xfrm>
            <a:off x="5702182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6E0F8-B6D0-C24A-8AF4-11F1C65058F1}"/>
              </a:ext>
            </a:extLst>
          </p:cNvPr>
          <p:cNvSpPr/>
          <p:nvPr/>
        </p:nvSpPr>
        <p:spPr>
          <a:xfrm>
            <a:off x="2665965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5379C0-1687-BE4F-9DF1-AB8533D71C06}"/>
              </a:ext>
            </a:extLst>
          </p:cNvPr>
          <p:cNvSpPr/>
          <p:nvPr/>
        </p:nvSpPr>
        <p:spPr>
          <a:xfrm>
            <a:off x="2665965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246726-8321-1340-AF44-140D97C1CB91}"/>
              </a:ext>
            </a:extLst>
          </p:cNvPr>
          <p:cNvSpPr/>
          <p:nvPr/>
        </p:nvSpPr>
        <p:spPr>
          <a:xfrm>
            <a:off x="4184073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D1B90-FB06-8340-B0E4-B3CCA3600255}"/>
              </a:ext>
            </a:extLst>
          </p:cNvPr>
          <p:cNvSpPr/>
          <p:nvPr/>
        </p:nvSpPr>
        <p:spPr>
          <a:xfrm>
            <a:off x="4184073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ADBC61-DC94-634E-8B70-1E0C212CD666}"/>
              </a:ext>
            </a:extLst>
          </p:cNvPr>
          <p:cNvSpPr/>
          <p:nvPr/>
        </p:nvSpPr>
        <p:spPr>
          <a:xfrm>
            <a:off x="5702182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7EFA56-B836-3E44-B7E3-948D282A2113}"/>
              </a:ext>
            </a:extLst>
          </p:cNvPr>
          <p:cNvSpPr/>
          <p:nvPr/>
        </p:nvSpPr>
        <p:spPr>
          <a:xfrm>
            <a:off x="5702182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FE8DF2-6875-3C4D-BD9B-4975FEA0E80E}"/>
              </a:ext>
            </a:extLst>
          </p:cNvPr>
          <p:cNvSpPr/>
          <p:nvPr/>
        </p:nvSpPr>
        <p:spPr>
          <a:xfrm>
            <a:off x="7220289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854F2E-F2B9-B348-89A7-7C3BECF734FC}"/>
              </a:ext>
            </a:extLst>
          </p:cNvPr>
          <p:cNvSpPr/>
          <p:nvPr/>
        </p:nvSpPr>
        <p:spPr>
          <a:xfrm>
            <a:off x="7220289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8FA3AD-5384-2649-8DB3-AC3CFF87F453}"/>
              </a:ext>
            </a:extLst>
          </p:cNvPr>
          <p:cNvSpPr/>
          <p:nvPr/>
        </p:nvSpPr>
        <p:spPr>
          <a:xfrm>
            <a:off x="7220289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68004B-8EFB-6A48-B33D-672623867CEB}"/>
              </a:ext>
            </a:extLst>
          </p:cNvPr>
          <p:cNvSpPr/>
          <p:nvPr/>
        </p:nvSpPr>
        <p:spPr>
          <a:xfrm>
            <a:off x="8738398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E146A3-633B-A64A-9A50-C6D8CE0BEA86}"/>
              </a:ext>
            </a:extLst>
          </p:cNvPr>
          <p:cNvSpPr/>
          <p:nvPr/>
        </p:nvSpPr>
        <p:spPr>
          <a:xfrm>
            <a:off x="8738398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192112-551F-6146-9D92-C488C979820B}"/>
              </a:ext>
            </a:extLst>
          </p:cNvPr>
          <p:cNvSpPr/>
          <p:nvPr/>
        </p:nvSpPr>
        <p:spPr>
          <a:xfrm>
            <a:off x="8738398" y="10168666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FED615-97A3-9F4B-9FCB-E34142E611B2}"/>
              </a:ext>
            </a:extLst>
          </p:cNvPr>
          <p:cNvSpPr/>
          <p:nvPr/>
        </p:nvSpPr>
        <p:spPr>
          <a:xfrm>
            <a:off x="7220289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B35DB2-6BEE-0D40-AB42-83B319CD2718}"/>
              </a:ext>
            </a:extLst>
          </p:cNvPr>
          <p:cNvSpPr/>
          <p:nvPr/>
        </p:nvSpPr>
        <p:spPr>
          <a:xfrm>
            <a:off x="7220289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93CD21-10D7-D14A-8D28-ABFA993C0FFC}"/>
              </a:ext>
            </a:extLst>
          </p:cNvPr>
          <p:cNvSpPr/>
          <p:nvPr/>
        </p:nvSpPr>
        <p:spPr>
          <a:xfrm>
            <a:off x="8738398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5C66AD-B518-A34E-9A2A-5429EA799194}"/>
              </a:ext>
            </a:extLst>
          </p:cNvPr>
          <p:cNvSpPr/>
          <p:nvPr/>
        </p:nvSpPr>
        <p:spPr>
          <a:xfrm>
            <a:off x="8738398" y="409623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𝑔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5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  <a:blipFill>
                <a:blip r:embed="rId2"/>
                <a:stretch>
                  <a:fillRect t="-2410" r="-5797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  <a:blipFill>
                <a:blip r:embed="rId3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  <a:blipFill>
                <a:blip r:embed="rId4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  <a:blipFill>
                <a:blip r:embed="rId5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  <a:blipFill>
                <a:blip r:embed="rId6"/>
                <a:stretch>
                  <a:fillRect l="-1163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  <a:blipFill>
                <a:blip r:embed="rId7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  <a:blipFill>
                <a:blip r:embed="rId8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  <a:blipFill>
                <a:blip r:embed="rId9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  <a:blipFill>
                <a:blip r:embed="rId10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  <a:blipFill>
                <a:blip r:embed="rId12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gent_1">
            <a:extLst>
              <a:ext uri="{FF2B5EF4-FFF2-40B4-BE49-F238E27FC236}">
                <a16:creationId xmlns:a16="http://schemas.microsoft.com/office/drawing/2014/main" id="{69E7817A-B40C-0445-B765-6E0D97C17FC7}"/>
              </a:ext>
            </a:extLst>
          </p:cNvPr>
          <p:cNvSpPr/>
          <p:nvPr/>
        </p:nvSpPr>
        <p:spPr>
          <a:xfrm>
            <a:off x="7458016" y="4323884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agent_2">
            <a:extLst>
              <a:ext uri="{FF2B5EF4-FFF2-40B4-BE49-F238E27FC236}">
                <a16:creationId xmlns:a16="http://schemas.microsoft.com/office/drawing/2014/main" id="{003509A0-2128-1F4D-A4DE-0D2D953BAC16}"/>
              </a:ext>
            </a:extLst>
          </p:cNvPr>
          <p:cNvSpPr/>
          <p:nvPr/>
        </p:nvSpPr>
        <p:spPr>
          <a:xfrm>
            <a:off x="4416762" y="8887800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𝐶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𝑀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𝑁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  <a:blipFill>
                <a:blip r:embed="rId13"/>
                <a:stretch>
                  <a:fillRect t="-14286" b="-2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D4C6B991-E459-0A4A-B97B-0EA4430C1913}"/>
              </a:ext>
            </a:extLst>
          </p:cNvPr>
          <p:cNvSpPr txBox="1">
            <a:spLocks/>
          </p:cNvSpPr>
          <p:nvPr/>
        </p:nvSpPr>
        <p:spPr>
          <a:xfrm>
            <a:off x="14810831" y="4096233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[ 1, 3,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3, 1,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1, 1, 3, 4 ]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  <a:blipFill>
                <a:blip r:embed="rId14"/>
                <a:stretch>
                  <a:fillRect l="-2095" t="-15663" b="-2530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9B83218D-7234-834F-91C8-6E68B578408E}"/>
              </a:ext>
            </a:extLst>
          </p:cNvPr>
          <p:cNvSpPr txBox="1">
            <a:spLocks/>
          </p:cNvSpPr>
          <p:nvPr/>
        </p:nvSpPr>
        <p:spPr>
          <a:xfrm>
            <a:off x="14810831" y="7348491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𝐼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  <a:blipFill>
                <a:blip r:embed="rId15"/>
                <a:stretch>
                  <a:fillRect t="-1205" r="-543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  <a:blipFill>
                <a:blip r:embed="rId16"/>
                <a:stretch>
                  <a:fillRect t="-1205" r="-5435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03584C76-101E-9247-AF21-57878F8C4445}"/>
              </a:ext>
            </a:extLst>
          </p:cNvPr>
          <p:cNvSpPr/>
          <p:nvPr/>
        </p:nvSpPr>
        <p:spPr>
          <a:xfrm>
            <a:off x="6216489" y="46069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0BE41F9-F772-5C49-AACC-42AF8BDC0EF8}"/>
              </a:ext>
            </a:extLst>
          </p:cNvPr>
          <p:cNvSpPr/>
          <p:nvPr/>
        </p:nvSpPr>
        <p:spPr>
          <a:xfrm>
            <a:off x="6224845" y="764318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F89FD35-E969-9840-88E6-0840DF0B64DC}"/>
              </a:ext>
            </a:extLst>
          </p:cNvPr>
          <p:cNvSpPr/>
          <p:nvPr/>
        </p:nvSpPr>
        <p:spPr>
          <a:xfrm>
            <a:off x="9257743" y="920488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43891E0-830B-EC49-98D5-82C7D2F5373A}"/>
              </a:ext>
            </a:extLst>
          </p:cNvPr>
          <p:cNvSpPr/>
          <p:nvPr/>
        </p:nvSpPr>
        <p:spPr>
          <a:xfrm>
            <a:off x="9271156" y="460696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577AD7F-6461-B343-970C-0F8546E8DA25}"/>
              </a:ext>
            </a:extLst>
          </p:cNvPr>
          <p:cNvSpPr/>
          <p:nvPr/>
        </p:nvSpPr>
        <p:spPr>
          <a:xfrm>
            <a:off x="3180272" y="91910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B75BDB3-79B8-F640-8501-078430442B5C}"/>
              </a:ext>
            </a:extLst>
          </p:cNvPr>
          <p:cNvSpPr/>
          <p:nvPr/>
        </p:nvSpPr>
        <p:spPr>
          <a:xfrm>
            <a:off x="16121031" y="965488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A1E7C9-34CF-AC43-90BE-9CB59434A11C}"/>
              </a:ext>
            </a:extLst>
          </p:cNvPr>
          <p:cNvSpPr/>
          <p:nvPr/>
        </p:nvSpPr>
        <p:spPr>
          <a:xfrm>
            <a:off x="16121031" y="1036183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982162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source_1">
            <a:extLst>
              <a:ext uri="{FF2B5EF4-FFF2-40B4-BE49-F238E27FC236}">
                <a16:creationId xmlns:a16="http://schemas.microsoft.com/office/drawing/2014/main" id="{11EE552A-AA7D-0B49-B05B-390963A37372}"/>
              </a:ext>
            </a:extLst>
          </p:cNvPr>
          <p:cNvSpPr/>
          <p:nvPr/>
        </p:nvSpPr>
        <p:spPr>
          <a:xfrm>
            <a:off x="5728251" y="7141808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4" name="resource_1">
            <a:extLst>
              <a:ext uri="{FF2B5EF4-FFF2-40B4-BE49-F238E27FC236}">
                <a16:creationId xmlns:a16="http://schemas.microsoft.com/office/drawing/2014/main" id="{4CB01957-298D-C341-8F4C-4FE8923E42EA}"/>
              </a:ext>
            </a:extLst>
          </p:cNvPr>
          <p:cNvSpPr/>
          <p:nvPr/>
        </p:nvSpPr>
        <p:spPr>
          <a:xfrm>
            <a:off x="2699384" y="4122501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resource_1">
            <a:extLst>
              <a:ext uri="{FF2B5EF4-FFF2-40B4-BE49-F238E27FC236}">
                <a16:creationId xmlns:a16="http://schemas.microsoft.com/office/drawing/2014/main" id="{DF7C4725-8F85-814A-AC86-2693AFB74E90}"/>
              </a:ext>
            </a:extLst>
          </p:cNvPr>
          <p:cNvSpPr/>
          <p:nvPr/>
        </p:nvSpPr>
        <p:spPr>
          <a:xfrm>
            <a:off x="4184073" y="5640610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resource_2">
            <a:extLst>
              <a:ext uri="{FF2B5EF4-FFF2-40B4-BE49-F238E27FC236}">
                <a16:creationId xmlns:a16="http://schemas.microsoft.com/office/drawing/2014/main" id="{5EAA455A-67EA-5F42-B0B9-426C2EEFBC74}"/>
              </a:ext>
            </a:extLst>
          </p:cNvPr>
          <p:cNvSpPr/>
          <p:nvPr/>
        </p:nvSpPr>
        <p:spPr>
          <a:xfrm>
            <a:off x="7230366" y="8650557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1CB39-A006-D84E-95E7-6EA618B5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 &amp; v2.5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9EA903-7C3B-7745-9F87-7365063EA1E8}"/>
              </a:ext>
            </a:extLst>
          </p:cNvPr>
          <p:cNvSpPr/>
          <p:nvPr/>
        </p:nvSpPr>
        <p:spPr>
          <a:xfrm>
            <a:off x="4184073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71D55-0C91-5C4F-9E5A-02A705AE04C4}"/>
              </a:ext>
            </a:extLst>
          </p:cNvPr>
          <p:cNvSpPr/>
          <p:nvPr/>
        </p:nvSpPr>
        <p:spPr>
          <a:xfrm>
            <a:off x="4184073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83DE8-D22A-DB4B-8698-4179FDF5D2BB}"/>
              </a:ext>
            </a:extLst>
          </p:cNvPr>
          <p:cNvSpPr/>
          <p:nvPr/>
        </p:nvSpPr>
        <p:spPr>
          <a:xfrm>
            <a:off x="4184073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6A3A0-9EA7-4B4C-916F-09DC54540F0E}"/>
              </a:ext>
            </a:extLst>
          </p:cNvPr>
          <p:cNvSpPr/>
          <p:nvPr/>
        </p:nvSpPr>
        <p:spPr>
          <a:xfrm>
            <a:off x="2665965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421E0-C4F3-594D-A7DB-3CBEFD3F0A68}"/>
              </a:ext>
            </a:extLst>
          </p:cNvPr>
          <p:cNvSpPr/>
          <p:nvPr/>
        </p:nvSpPr>
        <p:spPr>
          <a:xfrm>
            <a:off x="2665965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2BDBB6-1303-954F-B906-8912F8563D51}"/>
              </a:ext>
            </a:extLst>
          </p:cNvPr>
          <p:cNvSpPr/>
          <p:nvPr/>
        </p:nvSpPr>
        <p:spPr>
          <a:xfrm>
            <a:off x="2665965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66664-5661-D344-B8FA-8A3592853CBD}"/>
              </a:ext>
            </a:extLst>
          </p:cNvPr>
          <p:cNvSpPr/>
          <p:nvPr/>
        </p:nvSpPr>
        <p:spPr>
          <a:xfrm>
            <a:off x="5702182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46AB6F-4C77-EB4F-89E4-2569544848EA}"/>
              </a:ext>
            </a:extLst>
          </p:cNvPr>
          <p:cNvSpPr/>
          <p:nvPr/>
        </p:nvSpPr>
        <p:spPr>
          <a:xfrm>
            <a:off x="5702182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F5358E-A886-5A4C-BF0A-40E61D4A639B}"/>
              </a:ext>
            </a:extLst>
          </p:cNvPr>
          <p:cNvSpPr/>
          <p:nvPr/>
        </p:nvSpPr>
        <p:spPr>
          <a:xfrm>
            <a:off x="5702182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6E0F8-B6D0-C24A-8AF4-11F1C65058F1}"/>
              </a:ext>
            </a:extLst>
          </p:cNvPr>
          <p:cNvSpPr/>
          <p:nvPr/>
        </p:nvSpPr>
        <p:spPr>
          <a:xfrm>
            <a:off x="2665965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5379C0-1687-BE4F-9DF1-AB8533D71C06}"/>
              </a:ext>
            </a:extLst>
          </p:cNvPr>
          <p:cNvSpPr/>
          <p:nvPr/>
        </p:nvSpPr>
        <p:spPr>
          <a:xfrm>
            <a:off x="2665965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246726-8321-1340-AF44-140D97C1CB91}"/>
              </a:ext>
            </a:extLst>
          </p:cNvPr>
          <p:cNvSpPr/>
          <p:nvPr/>
        </p:nvSpPr>
        <p:spPr>
          <a:xfrm>
            <a:off x="4184073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D1B90-FB06-8340-B0E4-B3CCA3600255}"/>
              </a:ext>
            </a:extLst>
          </p:cNvPr>
          <p:cNvSpPr/>
          <p:nvPr/>
        </p:nvSpPr>
        <p:spPr>
          <a:xfrm>
            <a:off x="4184073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ADBC61-DC94-634E-8B70-1E0C212CD666}"/>
              </a:ext>
            </a:extLst>
          </p:cNvPr>
          <p:cNvSpPr/>
          <p:nvPr/>
        </p:nvSpPr>
        <p:spPr>
          <a:xfrm>
            <a:off x="5702182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7EFA56-B836-3E44-B7E3-948D282A2113}"/>
              </a:ext>
            </a:extLst>
          </p:cNvPr>
          <p:cNvSpPr/>
          <p:nvPr/>
        </p:nvSpPr>
        <p:spPr>
          <a:xfrm>
            <a:off x="5702182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FE8DF2-6875-3C4D-BD9B-4975FEA0E80E}"/>
              </a:ext>
            </a:extLst>
          </p:cNvPr>
          <p:cNvSpPr/>
          <p:nvPr/>
        </p:nvSpPr>
        <p:spPr>
          <a:xfrm>
            <a:off x="7220289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854F2E-F2B9-B348-89A7-7C3BECF734FC}"/>
              </a:ext>
            </a:extLst>
          </p:cNvPr>
          <p:cNvSpPr/>
          <p:nvPr/>
        </p:nvSpPr>
        <p:spPr>
          <a:xfrm>
            <a:off x="7220289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8FA3AD-5384-2649-8DB3-AC3CFF87F453}"/>
              </a:ext>
            </a:extLst>
          </p:cNvPr>
          <p:cNvSpPr/>
          <p:nvPr/>
        </p:nvSpPr>
        <p:spPr>
          <a:xfrm>
            <a:off x="7220289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68004B-8EFB-6A48-B33D-672623867CEB}"/>
              </a:ext>
            </a:extLst>
          </p:cNvPr>
          <p:cNvSpPr/>
          <p:nvPr/>
        </p:nvSpPr>
        <p:spPr>
          <a:xfrm>
            <a:off x="8738398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E146A3-633B-A64A-9A50-C6D8CE0BEA86}"/>
              </a:ext>
            </a:extLst>
          </p:cNvPr>
          <p:cNvSpPr/>
          <p:nvPr/>
        </p:nvSpPr>
        <p:spPr>
          <a:xfrm>
            <a:off x="8738398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192112-551F-6146-9D92-C488C979820B}"/>
              </a:ext>
            </a:extLst>
          </p:cNvPr>
          <p:cNvSpPr/>
          <p:nvPr/>
        </p:nvSpPr>
        <p:spPr>
          <a:xfrm>
            <a:off x="8738398" y="10168666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FED615-97A3-9F4B-9FCB-E34142E611B2}"/>
              </a:ext>
            </a:extLst>
          </p:cNvPr>
          <p:cNvSpPr/>
          <p:nvPr/>
        </p:nvSpPr>
        <p:spPr>
          <a:xfrm>
            <a:off x="7220289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B35DB2-6BEE-0D40-AB42-83B319CD2718}"/>
              </a:ext>
            </a:extLst>
          </p:cNvPr>
          <p:cNvSpPr/>
          <p:nvPr/>
        </p:nvSpPr>
        <p:spPr>
          <a:xfrm>
            <a:off x="7220289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93CD21-10D7-D14A-8D28-ABFA993C0FFC}"/>
              </a:ext>
            </a:extLst>
          </p:cNvPr>
          <p:cNvSpPr/>
          <p:nvPr/>
        </p:nvSpPr>
        <p:spPr>
          <a:xfrm>
            <a:off x="8738398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5C66AD-B518-A34E-9A2A-5429EA799194}"/>
              </a:ext>
            </a:extLst>
          </p:cNvPr>
          <p:cNvSpPr/>
          <p:nvPr/>
        </p:nvSpPr>
        <p:spPr>
          <a:xfrm>
            <a:off x="8738398" y="409623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𝑔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5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  <a:blipFill>
                <a:blip r:embed="rId2"/>
                <a:stretch>
                  <a:fillRect t="-2410" r="-5797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  <a:blipFill>
                <a:blip r:embed="rId3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  <a:blipFill>
                <a:blip r:embed="rId4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  <a:blipFill>
                <a:blip r:embed="rId5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  <a:blipFill>
                <a:blip r:embed="rId6"/>
                <a:stretch>
                  <a:fillRect l="-1163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  <a:blipFill>
                <a:blip r:embed="rId7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  <a:blipFill>
                <a:blip r:embed="rId8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  <a:blipFill>
                <a:blip r:embed="rId9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  <a:blipFill>
                <a:blip r:embed="rId10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  <a:blipFill>
                <a:blip r:embed="rId12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gent_1">
            <a:extLst>
              <a:ext uri="{FF2B5EF4-FFF2-40B4-BE49-F238E27FC236}">
                <a16:creationId xmlns:a16="http://schemas.microsoft.com/office/drawing/2014/main" id="{69E7817A-B40C-0445-B765-6E0D97C17FC7}"/>
              </a:ext>
            </a:extLst>
          </p:cNvPr>
          <p:cNvSpPr/>
          <p:nvPr/>
        </p:nvSpPr>
        <p:spPr>
          <a:xfrm>
            <a:off x="7458016" y="4323884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agent_2">
            <a:extLst>
              <a:ext uri="{FF2B5EF4-FFF2-40B4-BE49-F238E27FC236}">
                <a16:creationId xmlns:a16="http://schemas.microsoft.com/office/drawing/2014/main" id="{003509A0-2128-1F4D-A4DE-0D2D953BAC16}"/>
              </a:ext>
            </a:extLst>
          </p:cNvPr>
          <p:cNvSpPr/>
          <p:nvPr/>
        </p:nvSpPr>
        <p:spPr>
          <a:xfrm>
            <a:off x="4416762" y="8887800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𝐶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𝑀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𝑁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  <a:blipFill>
                <a:blip r:embed="rId13"/>
                <a:stretch>
                  <a:fillRect t="-14286" b="-2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D4C6B991-E459-0A4A-B97B-0EA4430C1913}"/>
              </a:ext>
            </a:extLst>
          </p:cNvPr>
          <p:cNvSpPr txBox="1">
            <a:spLocks/>
          </p:cNvSpPr>
          <p:nvPr/>
        </p:nvSpPr>
        <p:spPr>
          <a:xfrm>
            <a:off x="14810831" y="4096233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[ 1, 3,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3, 1,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1, 1, 3, 4 ]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  <a:blipFill>
                <a:blip r:embed="rId14"/>
                <a:stretch>
                  <a:fillRect l="-2095" t="-15663" b="-2530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9B83218D-7234-834F-91C8-6E68B578408E}"/>
              </a:ext>
            </a:extLst>
          </p:cNvPr>
          <p:cNvSpPr txBox="1">
            <a:spLocks/>
          </p:cNvSpPr>
          <p:nvPr/>
        </p:nvSpPr>
        <p:spPr>
          <a:xfrm>
            <a:off x="14810831" y="7348491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𝐼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  <a:blipFill>
                <a:blip r:embed="rId15"/>
                <a:stretch>
                  <a:fillRect t="-1205" r="-543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  <a:blipFill>
                <a:blip r:embed="rId16"/>
                <a:stretch>
                  <a:fillRect t="-1205" r="-5435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03584C76-101E-9247-AF21-57878F8C4445}"/>
              </a:ext>
            </a:extLst>
          </p:cNvPr>
          <p:cNvSpPr/>
          <p:nvPr/>
        </p:nvSpPr>
        <p:spPr>
          <a:xfrm>
            <a:off x="6216489" y="46069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0BE41F9-F772-5C49-AACC-42AF8BDC0EF8}"/>
              </a:ext>
            </a:extLst>
          </p:cNvPr>
          <p:cNvSpPr/>
          <p:nvPr/>
        </p:nvSpPr>
        <p:spPr>
          <a:xfrm>
            <a:off x="6224845" y="764318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F89FD35-E969-9840-88E6-0840DF0B64DC}"/>
              </a:ext>
            </a:extLst>
          </p:cNvPr>
          <p:cNvSpPr/>
          <p:nvPr/>
        </p:nvSpPr>
        <p:spPr>
          <a:xfrm>
            <a:off x="9257743" y="920488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43891E0-830B-EC49-98D5-82C7D2F5373A}"/>
              </a:ext>
            </a:extLst>
          </p:cNvPr>
          <p:cNvSpPr/>
          <p:nvPr/>
        </p:nvSpPr>
        <p:spPr>
          <a:xfrm>
            <a:off x="9271156" y="460696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577AD7F-6461-B343-970C-0F8546E8DA25}"/>
              </a:ext>
            </a:extLst>
          </p:cNvPr>
          <p:cNvSpPr/>
          <p:nvPr/>
        </p:nvSpPr>
        <p:spPr>
          <a:xfrm>
            <a:off x="3180272" y="91910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B75BDB3-79B8-F640-8501-078430442B5C}"/>
              </a:ext>
            </a:extLst>
          </p:cNvPr>
          <p:cNvSpPr/>
          <p:nvPr/>
        </p:nvSpPr>
        <p:spPr>
          <a:xfrm>
            <a:off x="16121031" y="965488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A1E7C9-34CF-AC43-90BE-9CB59434A11C}"/>
              </a:ext>
            </a:extLst>
          </p:cNvPr>
          <p:cNvSpPr/>
          <p:nvPr/>
        </p:nvSpPr>
        <p:spPr>
          <a:xfrm>
            <a:off x="16121031" y="1036183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FFDDB0E-9626-5B47-912E-512F2122DC71}"/>
              </a:ext>
            </a:extLst>
          </p:cNvPr>
          <p:cNvSpPr/>
          <p:nvPr/>
        </p:nvSpPr>
        <p:spPr>
          <a:xfrm>
            <a:off x="6224845" y="764318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CF24688-949D-D145-A1F9-8AB7681CC5E0}"/>
              </a:ext>
            </a:extLst>
          </p:cNvPr>
          <p:cNvSpPr/>
          <p:nvPr/>
        </p:nvSpPr>
        <p:spPr>
          <a:xfrm>
            <a:off x="9257743" y="920488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605616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source_1">
            <a:extLst>
              <a:ext uri="{FF2B5EF4-FFF2-40B4-BE49-F238E27FC236}">
                <a16:creationId xmlns:a16="http://schemas.microsoft.com/office/drawing/2014/main" id="{11EE552A-AA7D-0B49-B05B-390963A37372}"/>
              </a:ext>
            </a:extLst>
          </p:cNvPr>
          <p:cNvSpPr/>
          <p:nvPr/>
        </p:nvSpPr>
        <p:spPr>
          <a:xfrm>
            <a:off x="5728251" y="7141808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4" name="resource_1">
            <a:extLst>
              <a:ext uri="{FF2B5EF4-FFF2-40B4-BE49-F238E27FC236}">
                <a16:creationId xmlns:a16="http://schemas.microsoft.com/office/drawing/2014/main" id="{4CB01957-298D-C341-8F4C-4FE8923E42EA}"/>
              </a:ext>
            </a:extLst>
          </p:cNvPr>
          <p:cNvSpPr/>
          <p:nvPr/>
        </p:nvSpPr>
        <p:spPr>
          <a:xfrm>
            <a:off x="2699384" y="4122501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resource_1">
            <a:extLst>
              <a:ext uri="{FF2B5EF4-FFF2-40B4-BE49-F238E27FC236}">
                <a16:creationId xmlns:a16="http://schemas.microsoft.com/office/drawing/2014/main" id="{DF7C4725-8F85-814A-AC86-2693AFB74E90}"/>
              </a:ext>
            </a:extLst>
          </p:cNvPr>
          <p:cNvSpPr/>
          <p:nvPr/>
        </p:nvSpPr>
        <p:spPr>
          <a:xfrm>
            <a:off x="4184073" y="5640610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resource_2">
            <a:extLst>
              <a:ext uri="{FF2B5EF4-FFF2-40B4-BE49-F238E27FC236}">
                <a16:creationId xmlns:a16="http://schemas.microsoft.com/office/drawing/2014/main" id="{5EAA455A-67EA-5F42-B0B9-426C2EEFBC74}"/>
              </a:ext>
            </a:extLst>
          </p:cNvPr>
          <p:cNvSpPr/>
          <p:nvPr/>
        </p:nvSpPr>
        <p:spPr>
          <a:xfrm>
            <a:off x="7230366" y="8650557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1CB39-A006-D84E-95E7-6EA618B5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 &amp; v2.5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9EA903-7C3B-7745-9F87-7365063EA1E8}"/>
              </a:ext>
            </a:extLst>
          </p:cNvPr>
          <p:cNvSpPr/>
          <p:nvPr/>
        </p:nvSpPr>
        <p:spPr>
          <a:xfrm>
            <a:off x="4184073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71D55-0C91-5C4F-9E5A-02A705AE04C4}"/>
              </a:ext>
            </a:extLst>
          </p:cNvPr>
          <p:cNvSpPr/>
          <p:nvPr/>
        </p:nvSpPr>
        <p:spPr>
          <a:xfrm>
            <a:off x="4184073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83DE8-D22A-DB4B-8698-4179FDF5D2BB}"/>
              </a:ext>
            </a:extLst>
          </p:cNvPr>
          <p:cNvSpPr/>
          <p:nvPr/>
        </p:nvSpPr>
        <p:spPr>
          <a:xfrm>
            <a:off x="4184073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6A3A0-9EA7-4B4C-916F-09DC54540F0E}"/>
              </a:ext>
            </a:extLst>
          </p:cNvPr>
          <p:cNvSpPr/>
          <p:nvPr/>
        </p:nvSpPr>
        <p:spPr>
          <a:xfrm>
            <a:off x="2665965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421E0-C4F3-594D-A7DB-3CBEFD3F0A68}"/>
              </a:ext>
            </a:extLst>
          </p:cNvPr>
          <p:cNvSpPr/>
          <p:nvPr/>
        </p:nvSpPr>
        <p:spPr>
          <a:xfrm>
            <a:off x="2665965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2BDBB6-1303-954F-B906-8912F8563D51}"/>
              </a:ext>
            </a:extLst>
          </p:cNvPr>
          <p:cNvSpPr/>
          <p:nvPr/>
        </p:nvSpPr>
        <p:spPr>
          <a:xfrm>
            <a:off x="2665965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66664-5661-D344-B8FA-8A3592853CBD}"/>
              </a:ext>
            </a:extLst>
          </p:cNvPr>
          <p:cNvSpPr/>
          <p:nvPr/>
        </p:nvSpPr>
        <p:spPr>
          <a:xfrm>
            <a:off x="5702182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46AB6F-4C77-EB4F-89E4-2569544848EA}"/>
              </a:ext>
            </a:extLst>
          </p:cNvPr>
          <p:cNvSpPr/>
          <p:nvPr/>
        </p:nvSpPr>
        <p:spPr>
          <a:xfrm>
            <a:off x="5702182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F5358E-A886-5A4C-BF0A-40E61D4A639B}"/>
              </a:ext>
            </a:extLst>
          </p:cNvPr>
          <p:cNvSpPr/>
          <p:nvPr/>
        </p:nvSpPr>
        <p:spPr>
          <a:xfrm>
            <a:off x="5702182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6E0F8-B6D0-C24A-8AF4-11F1C65058F1}"/>
              </a:ext>
            </a:extLst>
          </p:cNvPr>
          <p:cNvSpPr/>
          <p:nvPr/>
        </p:nvSpPr>
        <p:spPr>
          <a:xfrm>
            <a:off x="2665965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5379C0-1687-BE4F-9DF1-AB8533D71C06}"/>
              </a:ext>
            </a:extLst>
          </p:cNvPr>
          <p:cNvSpPr/>
          <p:nvPr/>
        </p:nvSpPr>
        <p:spPr>
          <a:xfrm>
            <a:off x="2665965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246726-8321-1340-AF44-140D97C1CB91}"/>
              </a:ext>
            </a:extLst>
          </p:cNvPr>
          <p:cNvSpPr/>
          <p:nvPr/>
        </p:nvSpPr>
        <p:spPr>
          <a:xfrm>
            <a:off x="4184073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D1B90-FB06-8340-B0E4-B3CCA3600255}"/>
              </a:ext>
            </a:extLst>
          </p:cNvPr>
          <p:cNvSpPr/>
          <p:nvPr/>
        </p:nvSpPr>
        <p:spPr>
          <a:xfrm>
            <a:off x="4184073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ADBC61-DC94-634E-8B70-1E0C212CD666}"/>
              </a:ext>
            </a:extLst>
          </p:cNvPr>
          <p:cNvSpPr/>
          <p:nvPr/>
        </p:nvSpPr>
        <p:spPr>
          <a:xfrm>
            <a:off x="5702182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7EFA56-B836-3E44-B7E3-948D282A2113}"/>
              </a:ext>
            </a:extLst>
          </p:cNvPr>
          <p:cNvSpPr/>
          <p:nvPr/>
        </p:nvSpPr>
        <p:spPr>
          <a:xfrm>
            <a:off x="5702182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FE8DF2-6875-3C4D-BD9B-4975FEA0E80E}"/>
              </a:ext>
            </a:extLst>
          </p:cNvPr>
          <p:cNvSpPr/>
          <p:nvPr/>
        </p:nvSpPr>
        <p:spPr>
          <a:xfrm>
            <a:off x="7220289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854F2E-F2B9-B348-89A7-7C3BECF734FC}"/>
              </a:ext>
            </a:extLst>
          </p:cNvPr>
          <p:cNvSpPr/>
          <p:nvPr/>
        </p:nvSpPr>
        <p:spPr>
          <a:xfrm>
            <a:off x="7220289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8FA3AD-5384-2649-8DB3-AC3CFF87F453}"/>
              </a:ext>
            </a:extLst>
          </p:cNvPr>
          <p:cNvSpPr/>
          <p:nvPr/>
        </p:nvSpPr>
        <p:spPr>
          <a:xfrm>
            <a:off x="7220289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68004B-8EFB-6A48-B33D-672623867CEB}"/>
              </a:ext>
            </a:extLst>
          </p:cNvPr>
          <p:cNvSpPr/>
          <p:nvPr/>
        </p:nvSpPr>
        <p:spPr>
          <a:xfrm>
            <a:off x="8738398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E146A3-633B-A64A-9A50-C6D8CE0BEA86}"/>
              </a:ext>
            </a:extLst>
          </p:cNvPr>
          <p:cNvSpPr/>
          <p:nvPr/>
        </p:nvSpPr>
        <p:spPr>
          <a:xfrm>
            <a:off x="8738398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192112-551F-6146-9D92-C488C979820B}"/>
              </a:ext>
            </a:extLst>
          </p:cNvPr>
          <p:cNvSpPr/>
          <p:nvPr/>
        </p:nvSpPr>
        <p:spPr>
          <a:xfrm>
            <a:off x="8738398" y="10168666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FED615-97A3-9F4B-9FCB-E34142E611B2}"/>
              </a:ext>
            </a:extLst>
          </p:cNvPr>
          <p:cNvSpPr/>
          <p:nvPr/>
        </p:nvSpPr>
        <p:spPr>
          <a:xfrm>
            <a:off x="7220289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B35DB2-6BEE-0D40-AB42-83B319CD2718}"/>
              </a:ext>
            </a:extLst>
          </p:cNvPr>
          <p:cNvSpPr/>
          <p:nvPr/>
        </p:nvSpPr>
        <p:spPr>
          <a:xfrm>
            <a:off x="7220289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93CD21-10D7-D14A-8D28-ABFA993C0FFC}"/>
              </a:ext>
            </a:extLst>
          </p:cNvPr>
          <p:cNvSpPr/>
          <p:nvPr/>
        </p:nvSpPr>
        <p:spPr>
          <a:xfrm>
            <a:off x="8738398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5C66AD-B518-A34E-9A2A-5429EA799194}"/>
              </a:ext>
            </a:extLst>
          </p:cNvPr>
          <p:cNvSpPr/>
          <p:nvPr/>
        </p:nvSpPr>
        <p:spPr>
          <a:xfrm>
            <a:off x="8738398" y="409623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𝑔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5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  <a:blipFill>
                <a:blip r:embed="rId2"/>
                <a:stretch>
                  <a:fillRect t="-2410" r="-5797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  <a:blipFill>
                <a:blip r:embed="rId3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  <a:blipFill>
                <a:blip r:embed="rId4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  <a:blipFill>
                <a:blip r:embed="rId5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  <a:blipFill>
                <a:blip r:embed="rId6"/>
                <a:stretch>
                  <a:fillRect l="-1163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  <a:blipFill>
                <a:blip r:embed="rId7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  <a:blipFill>
                <a:blip r:embed="rId8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  <a:blipFill>
                <a:blip r:embed="rId9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  <a:blipFill>
                <a:blip r:embed="rId10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  <a:blipFill>
                <a:blip r:embed="rId12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gent_1">
            <a:extLst>
              <a:ext uri="{FF2B5EF4-FFF2-40B4-BE49-F238E27FC236}">
                <a16:creationId xmlns:a16="http://schemas.microsoft.com/office/drawing/2014/main" id="{69E7817A-B40C-0445-B765-6E0D97C17FC7}"/>
              </a:ext>
            </a:extLst>
          </p:cNvPr>
          <p:cNvSpPr/>
          <p:nvPr/>
        </p:nvSpPr>
        <p:spPr>
          <a:xfrm>
            <a:off x="7458016" y="4323884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agent_2">
            <a:extLst>
              <a:ext uri="{FF2B5EF4-FFF2-40B4-BE49-F238E27FC236}">
                <a16:creationId xmlns:a16="http://schemas.microsoft.com/office/drawing/2014/main" id="{003509A0-2128-1F4D-A4DE-0D2D953BAC16}"/>
              </a:ext>
            </a:extLst>
          </p:cNvPr>
          <p:cNvSpPr/>
          <p:nvPr/>
        </p:nvSpPr>
        <p:spPr>
          <a:xfrm>
            <a:off x="4416762" y="8887800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𝐶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𝑀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𝑁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  <a:blipFill>
                <a:blip r:embed="rId13"/>
                <a:stretch>
                  <a:fillRect t="-14286" b="-2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D4C6B991-E459-0A4A-B97B-0EA4430C1913}"/>
              </a:ext>
            </a:extLst>
          </p:cNvPr>
          <p:cNvSpPr txBox="1">
            <a:spLocks/>
          </p:cNvSpPr>
          <p:nvPr/>
        </p:nvSpPr>
        <p:spPr>
          <a:xfrm>
            <a:off x="14810831" y="4096233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[ 1, 3,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3, 1,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1, 1, 3, 4 ]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  <a:blipFill>
                <a:blip r:embed="rId14"/>
                <a:stretch>
                  <a:fillRect l="-2095" t="-15663" b="-2530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9B83218D-7234-834F-91C8-6E68B578408E}"/>
              </a:ext>
            </a:extLst>
          </p:cNvPr>
          <p:cNvSpPr txBox="1">
            <a:spLocks/>
          </p:cNvSpPr>
          <p:nvPr/>
        </p:nvSpPr>
        <p:spPr>
          <a:xfrm>
            <a:off x="14810831" y="7348491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𝐼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  <a:blipFill>
                <a:blip r:embed="rId15"/>
                <a:stretch>
                  <a:fillRect t="-1205" r="-543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  <a:blipFill>
                <a:blip r:embed="rId16"/>
                <a:stretch>
                  <a:fillRect t="-1205" r="-5435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03584C76-101E-9247-AF21-57878F8C4445}"/>
              </a:ext>
            </a:extLst>
          </p:cNvPr>
          <p:cNvSpPr/>
          <p:nvPr/>
        </p:nvSpPr>
        <p:spPr>
          <a:xfrm>
            <a:off x="6216489" y="46069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0BE41F9-F772-5C49-AACC-42AF8BDC0EF8}"/>
              </a:ext>
            </a:extLst>
          </p:cNvPr>
          <p:cNvSpPr/>
          <p:nvPr/>
        </p:nvSpPr>
        <p:spPr>
          <a:xfrm>
            <a:off x="6224845" y="764318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F89FD35-E969-9840-88E6-0840DF0B64DC}"/>
              </a:ext>
            </a:extLst>
          </p:cNvPr>
          <p:cNvSpPr/>
          <p:nvPr/>
        </p:nvSpPr>
        <p:spPr>
          <a:xfrm>
            <a:off x="9257743" y="920488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43891E0-830B-EC49-98D5-82C7D2F5373A}"/>
              </a:ext>
            </a:extLst>
          </p:cNvPr>
          <p:cNvSpPr/>
          <p:nvPr/>
        </p:nvSpPr>
        <p:spPr>
          <a:xfrm>
            <a:off x="9271156" y="460696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577AD7F-6461-B343-970C-0F8546E8DA25}"/>
              </a:ext>
            </a:extLst>
          </p:cNvPr>
          <p:cNvSpPr/>
          <p:nvPr/>
        </p:nvSpPr>
        <p:spPr>
          <a:xfrm>
            <a:off x="3180272" y="91910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B75BDB3-79B8-F640-8501-078430442B5C}"/>
              </a:ext>
            </a:extLst>
          </p:cNvPr>
          <p:cNvSpPr/>
          <p:nvPr/>
        </p:nvSpPr>
        <p:spPr>
          <a:xfrm>
            <a:off x="16121031" y="965488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A1E7C9-34CF-AC43-90BE-9CB59434A11C}"/>
              </a:ext>
            </a:extLst>
          </p:cNvPr>
          <p:cNvSpPr/>
          <p:nvPr/>
        </p:nvSpPr>
        <p:spPr>
          <a:xfrm>
            <a:off x="16121031" y="1036183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FFDDB0E-9626-5B47-912E-512F2122DC71}"/>
              </a:ext>
            </a:extLst>
          </p:cNvPr>
          <p:cNvSpPr/>
          <p:nvPr/>
        </p:nvSpPr>
        <p:spPr>
          <a:xfrm>
            <a:off x="18409415" y="965488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CF24688-949D-D145-A1F9-8AB7681CC5E0}"/>
              </a:ext>
            </a:extLst>
          </p:cNvPr>
          <p:cNvSpPr/>
          <p:nvPr/>
        </p:nvSpPr>
        <p:spPr>
          <a:xfrm>
            <a:off x="18399254" y="1036183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37FC2344-E8E4-404C-90D8-BABC29C0B0FD}"/>
              </a:ext>
            </a:extLst>
          </p:cNvPr>
          <p:cNvSpPr txBox="1">
            <a:spLocks/>
          </p:cNvSpPr>
          <p:nvPr/>
        </p:nvSpPr>
        <p:spPr>
          <a:xfrm>
            <a:off x="14810831" y="11175602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Normalize!</a:t>
            </a:r>
          </a:p>
        </p:txBody>
      </p:sp>
    </p:spTree>
    <p:extLst>
      <p:ext uri="{BB962C8B-B14F-4D97-AF65-F5344CB8AC3E}">
        <p14:creationId xmlns:p14="http://schemas.microsoft.com/office/powerpoint/2010/main" val="1013262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5AF83E27-982E-9D4C-97D5-C897A110478B}"/>
              </a:ext>
            </a:extLst>
          </p:cNvPr>
          <p:cNvSpPr/>
          <p:nvPr/>
        </p:nvSpPr>
        <p:spPr>
          <a:xfrm>
            <a:off x="3908630" y="8780004"/>
            <a:ext cx="3424518" cy="342451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9B84559-2769-3948-8F45-6A085F9EEC77}"/>
              </a:ext>
            </a:extLst>
          </p:cNvPr>
          <p:cNvSpPr/>
          <p:nvPr/>
        </p:nvSpPr>
        <p:spPr>
          <a:xfrm>
            <a:off x="8274442" y="3948027"/>
            <a:ext cx="3424518" cy="342451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54EF1-33E1-3046-B0E3-679971396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game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5B5B5C-CC4E-DC4D-9247-2BA5E2324F6E}"/>
              </a:ext>
            </a:extLst>
          </p:cNvPr>
          <p:cNvSpPr/>
          <p:nvPr/>
        </p:nvSpPr>
        <p:spPr>
          <a:xfrm>
            <a:off x="3705998" y="3409441"/>
            <a:ext cx="9000226" cy="900022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30D7EBF-7F72-2E43-93E8-D9DB423E41C5}"/>
              </a:ext>
            </a:extLst>
          </p:cNvPr>
          <p:cNvSpPr/>
          <p:nvPr/>
        </p:nvSpPr>
        <p:spPr>
          <a:xfrm>
            <a:off x="4884202" y="9757430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1D7E23-A9B2-7A43-990F-877D0A99867D}"/>
              </a:ext>
            </a:extLst>
          </p:cNvPr>
          <p:cNvSpPr/>
          <p:nvPr/>
        </p:nvSpPr>
        <p:spPr>
          <a:xfrm>
            <a:off x="9250014" y="4925453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786499-7F99-A24F-ADA3-1F54A8C8B169}"/>
              </a:ext>
            </a:extLst>
          </p:cNvPr>
          <p:cNvSpPr/>
          <p:nvPr/>
        </p:nvSpPr>
        <p:spPr>
          <a:xfrm>
            <a:off x="13705473" y="4342730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431C62-A20F-1F41-9FBF-42DD763D5E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3070" y="4650019"/>
            <a:ext cx="5980158" cy="920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Resource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1C0E99-A10B-1242-8722-9545CCE60643}"/>
              </a:ext>
            </a:extLst>
          </p:cNvPr>
          <p:cNvSpPr/>
          <p:nvPr/>
        </p:nvSpPr>
        <p:spPr>
          <a:xfrm>
            <a:off x="13705473" y="6375270"/>
            <a:ext cx="1463615" cy="146361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727914E-3098-1443-BFCC-A20D246F646B}"/>
              </a:ext>
            </a:extLst>
          </p:cNvPr>
          <p:cNvSpPr txBox="1">
            <a:spLocks/>
          </p:cNvSpPr>
          <p:nvPr/>
        </p:nvSpPr>
        <p:spPr>
          <a:xfrm>
            <a:off x="15553070" y="6792581"/>
            <a:ext cx="5980158" cy="92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Circle of influence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2C910F7-6CC8-3145-9B03-49C974C7E0A2}"/>
              </a:ext>
            </a:extLst>
          </p:cNvPr>
          <p:cNvSpPr/>
          <p:nvPr/>
        </p:nvSpPr>
        <p:spPr>
          <a:xfrm>
            <a:off x="13953451" y="8676751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480776D-D124-2F49-9927-6E5C1BE3E5A0}"/>
              </a:ext>
            </a:extLst>
          </p:cNvPr>
          <p:cNvSpPr txBox="1">
            <a:spLocks/>
          </p:cNvSpPr>
          <p:nvPr/>
        </p:nvSpPr>
        <p:spPr>
          <a:xfrm>
            <a:off x="15553070" y="8788913"/>
            <a:ext cx="5980158" cy="92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Enforcer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AECA936-ADAC-6A4A-B2B5-0D926A9E6720}"/>
              </a:ext>
            </a:extLst>
          </p:cNvPr>
          <p:cNvSpPr/>
          <p:nvPr/>
        </p:nvSpPr>
        <p:spPr>
          <a:xfrm>
            <a:off x="9250014" y="878000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C153787-6A62-C04A-8AA2-51D655708BE2}"/>
              </a:ext>
            </a:extLst>
          </p:cNvPr>
          <p:cNvSpPr/>
          <p:nvPr/>
        </p:nvSpPr>
        <p:spPr>
          <a:xfrm>
            <a:off x="14192532" y="1084085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E2A3824-8603-3447-BEC2-28D9D334A167}"/>
              </a:ext>
            </a:extLst>
          </p:cNvPr>
          <p:cNvSpPr txBox="1">
            <a:spLocks/>
          </p:cNvSpPr>
          <p:nvPr/>
        </p:nvSpPr>
        <p:spPr>
          <a:xfrm>
            <a:off x="15553070" y="10739680"/>
            <a:ext cx="5980158" cy="92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Civilian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BAEC8AB-F46B-1940-8B4E-698BB95A6BE4}"/>
              </a:ext>
            </a:extLst>
          </p:cNvPr>
          <p:cNvSpPr/>
          <p:nvPr/>
        </p:nvSpPr>
        <p:spPr>
          <a:xfrm>
            <a:off x="8346581" y="7381329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9E49D39-7BED-D148-AD47-75140947CF6C}"/>
              </a:ext>
            </a:extLst>
          </p:cNvPr>
          <p:cNvSpPr/>
          <p:nvPr/>
        </p:nvSpPr>
        <p:spPr>
          <a:xfrm>
            <a:off x="10368103" y="991754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AA06A09-B70D-6A44-A336-D5FD0A65253A}"/>
              </a:ext>
            </a:extLst>
          </p:cNvPr>
          <p:cNvSpPr/>
          <p:nvPr/>
        </p:nvSpPr>
        <p:spPr>
          <a:xfrm>
            <a:off x="8422000" y="9757430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0B1929A-1852-1C41-9D70-727ABC0412BD}"/>
              </a:ext>
            </a:extLst>
          </p:cNvPr>
          <p:cNvSpPr/>
          <p:nvPr/>
        </p:nvSpPr>
        <p:spPr>
          <a:xfrm>
            <a:off x="6914889" y="876963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DF38AB5-82A0-964B-B965-69AA1CA2CE0A}"/>
              </a:ext>
            </a:extLst>
          </p:cNvPr>
          <p:cNvSpPr/>
          <p:nvPr/>
        </p:nvSpPr>
        <p:spPr>
          <a:xfrm>
            <a:off x="9770003" y="747816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336AF87-DD54-9B40-848F-6871CAEAD211}"/>
              </a:ext>
            </a:extLst>
          </p:cNvPr>
          <p:cNvSpPr/>
          <p:nvPr/>
        </p:nvSpPr>
        <p:spPr>
          <a:xfrm>
            <a:off x="7159635" y="6300800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D568555-8FC6-9847-A823-389F582F37F2}"/>
              </a:ext>
            </a:extLst>
          </p:cNvPr>
          <p:cNvSpPr/>
          <p:nvPr/>
        </p:nvSpPr>
        <p:spPr>
          <a:xfrm>
            <a:off x="6185156" y="1126646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8374EF1-7139-3C43-B2F6-09B80C46BE04}"/>
              </a:ext>
            </a:extLst>
          </p:cNvPr>
          <p:cNvSpPr/>
          <p:nvPr/>
        </p:nvSpPr>
        <p:spPr>
          <a:xfrm>
            <a:off x="4464598" y="9335952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5DEDA48-9931-0641-B5A4-F3348B8D5536}"/>
              </a:ext>
            </a:extLst>
          </p:cNvPr>
          <p:cNvSpPr/>
          <p:nvPr/>
        </p:nvSpPr>
        <p:spPr>
          <a:xfrm>
            <a:off x="4674851" y="767137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6A2EA0A-9965-E849-8F49-C28A840BFAF3}"/>
              </a:ext>
            </a:extLst>
          </p:cNvPr>
          <p:cNvSpPr/>
          <p:nvPr/>
        </p:nvSpPr>
        <p:spPr>
          <a:xfrm>
            <a:off x="6662280" y="514617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422D37F-BF16-DF45-B753-27E6A469AA48}"/>
              </a:ext>
            </a:extLst>
          </p:cNvPr>
          <p:cNvSpPr/>
          <p:nvPr/>
        </p:nvSpPr>
        <p:spPr>
          <a:xfrm>
            <a:off x="4630667" y="60446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39D81E9-3695-B14C-9AB9-488E46B8021F}"/>
              </a:ext>
            </a:extLst>
          </p:cNvPr>
          <p:cNvSpPr/>
          <p:nvPr/>
        </p:nvSpPr>
        <p:spPr>
          <a:xfrm>
            <a:off x="6127531" y="3869310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B4D3514-CE67-5245-A1D6-DAB268EA5AFD}"/>
              </a:ext>
            </a:extLst>
          </p:cNvPr>
          <p:cNvSpPr/>
          <p:nvPr/>
        </p:nvSpPr>
        <p:spPr>
          <a:xfrm>
            <a:off x="11646205" y="4060902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65DDB37-7126-C247-A111-335CF9B48D02}"/>
              </a:ext>
            </a:extLst>
          </p:cNvPr>
          <p:cNvSpPr/>
          <p:nvPr/>
        </p:nvSpPr>
        <p:spPr>
          <a:xfrm>
            <a:off x="11737306" y="6389059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694F6C0-300D-DC4D-AA5D-50AF1D6F39A0}"/>
              </a:ext>
            </a:extLst>
          </p:cNvPr>
          <p:cNvSpPr/>
          <p:nvPr/>
        </p:nvSpPr>
        <p:spPr>
          <a:xfrm>
            <a:off x="10912518" y="1141568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53FDBBE-EA45-9A4B-8FF3-B0F1DA75441A}"/>
              </a:ext>
            </a:extLst>
          </p:cNvPr>
          <p:cNvSpPr/>
          <p:nvPr/>
        </p:nvSpPr>
        <p:spPr>
          <a:xfrm>
            <a:off x="8692611" y="4632227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E7B8803-A0A0-EC49-BD6C-359431818736}"/>
              </a:ext>
            </a:extLst>
          </p:cNvPr>
          <p:cNvSpPr/>
          <p:nvPr/>
        </p:nvSpPr>
        <p:spPr>
          <a:xfrm>
            <a:off x="10307620" y="403316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468D525-239F-8240-B949-17EE9BD4CA50}"/>
              </a:ext>
            </a:extLst>
          </p:cNvPr>
          <p:cNvSpPr/>
          <p:nvPr/>
        </p:nvSpPr>
        <p:spPr>
          <a:xfrm>
            <a:off x="11018266" y="599628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BC0F3D2-0E10-004C-8A60-C138D8AC9FC0}"/>
              </a:ext>
            </a:extLst>
          </p:cNvPr>
          <p:cNvSpPr/>
          <p:nvPr/>
        </p:nvSpPr>
        <p:spPr>
          <a:xfrm>
            <a:off x="7619564" y="40004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294611-EE48-A24A-B043-12111EDD243A}"/>
              </a:ext>
            </a:extLst>
          </p:cNvPr>
          <p:cNvSpPr/>
          <p:nvPr/>
        </p:nvSpPr>
        <p:spPr>
          <a:xfrm>
            <a:off x="10857596" y="7654797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4A5712-D013-E549-AF8F-9519F03FE78B}"/>
              </a:ext>
            </a:extLst>
          </p:cNvPr>
          <p:cNvSpPr/>
          <p:nvPr/>
        </p:nvSpPr>
        <p:spPr>
          <a:xfrm>
            <a:off x="4648352" y="4569675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7A1F814-13F1-4245-876F-27184B842BFF}"/>
              </a:ext>
            </a:extLst>
          </p:cNvPr>
          <p:cNvSpPr/>
          <p:nvPr/>
        </p:nvSpPr>
        <p:spPr>
          <a:xfrm>
            <a:off x="6133196" y="7425725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EB84026-10D5-9342-9358-11CD2049C923}"/>
              </a:ext>
            </a:extLst>
          </p:cNvPr>
          <p:cNvSpPr/>
          <p:nvPr/>
        </p:nvSpPr>
        <p:spPr>
          <a:xfrm>
            <a:off x="8766185" y="10543556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09498323-6118-B74E-AF59-DC3B23EC90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543149" y="1162477"/>
                <a:ext cx="4421162" cy="17861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11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115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09498323-6118-B74E-AF59-DC3B23EC9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3149" y="1162477"/>
                <a:ext cx="4421162" cy="1786184"/>
              </a:xfrm>
              <a:prstGeom prst="rect">
                <a:avLst/>
              </a:prstGeom>
              <a:blipFill>
                <a:blip r:embed="rId2"/>
                <a:stretch>
                  <a:fillRect l="-1719" t="-2113" r="-1146" b="-1267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8641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4" grpId="0" animBg="1"/>
      <p:bldP spid="5" grpId="0" animBg="1"/>
      <p:bldP spid="6" grpId="0" animBg="1"/>
      <p:bldP spid="11" grpId="0" animBg="1"/>
      <p:bldP spid="12" grpId="0" build="p"/>
      <p:bldP spid="15" grpId="0" animBg="1"/>
      <p:bldP spid="16" grpId="0"/>
      <p:bldP spid="18" grpId="0" animBg="1"/>
      <p:bldP spid="19" grpId="0"/>
      <p:bldP spid="23" grpId="0" animBg="1"/>
      <p:bldP spid="24" grpId="0" animBg="1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17" grpId="0" animBg="1"/>
      <p:bldP spid="20" grpId="0" animBg="1"/>
      <p:bldP spid="21" grpId="0" animBg="1"/>
      <p:bldP spid="22" grpId="0" animBg="1"/>
      <p:bldP spid="4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38087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200786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1531838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5530138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787431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808294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1999854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8828034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836523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70221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5AF83E27-982E-9D4C-97D5-C897A110478B}"/>
              </a:ext>
            </a:extLst>
          </p:cNvPr>
          <p:cNvSpPr/>
          <p:nvPr/>
        </p:nvSpPr>
        <p:spPr>
          <a:xfrm>
            <a:off x="3908630" y="8780004"/>
            <a:ext cx="3424518" cy="342451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9B84559-2769-3948-8F45-6A085F9EEC77}"/>
              </a:ext>
            </a:extLst>
          </p:cNvPr>
          <p:cNvSpPr/>
          <p:nvPr/>
        </p:nvSpPr>
        <p:spPr>
          <a:xfrm>
            <a:off x="8274442" y="3948027"/>
            <a:ext cx="3424518" cy="342451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54EF1-33E1-3046-B0E3-679971396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game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5B5B5C-CC4E-DC4D-9247-2BA5E2324F6E}"/>
              </a:ext>
            </a:extLst>
          </p:cNvPr>
          <p:cNvSpPr/>
          <p:nvPr/>
        </p:nvSpPr>
        <p:spPr>
          <a:xfrm>
            <a:off x="3705998" y="3409441"/>
            <a:ext cx="9000226" cy="900022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30D7EBF-7F72-2E43-93E8-D9DB423E41C5}"/>
              </a:ext>
            </a:extLst>
          </p:cNvPr>
          <p:cNvSpPr/>
          <p:nvPr/>
        </p:nvSpPr>
        <p:spPr>
          <a:xfrm>
            <a:off x="4884202" y="9757430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1D7E23-A9B2-7A43-990F-877D0A99867D}"/>
              </a:ext>
            </a:extLst>
          </p:cNvPr>
          <p:cNvSpPr/>
          <p:nvPr/>
        </p:nvSpPr>
        <p:spPr>
          <a:xfrm>
            <a:off x="9250014" y="4925453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786499-7F99-A24F-ADA3-1F54A8C8B169}"/>
              </a:ext>
            </a:extLst>
          </p:cNvPr>
          <p:cNvSpPr/>
          <p:nvPr/>
        </p:nvSpPr>
        <p:spPr>
          <a:xfrm>
            <a:off x="13705473" y="4342730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431C62-A20F-1F41-9FBF-42DD763D5E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3070" y="4650019"/>
            <a:ext cx="5980158" cy="920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Resource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1C0E99-A10B-1242-8722-9545CCE60643}"/>
              </a:ext>
            </a:extLst>
          </p:cNvPr>
          <p:cNvSpPr/>
          <p:nvPr/>
        </p:nvSpPr>
        <p:spPr>
          <a:xfrm>
            <a:off x="13705473" y="6375270"/>
            <a:ext cx="1463615" cy="146361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727914E-3098-1443-BFCC-A20D246F646B}"/>
              </a:ext>
            </a:extLst>
          </p:cNvPr>
          <p:cNvSpPr txBox="1">
            <a:spLocks/>
          </p:cNvSpPr>
          <p:nvPr/>
        </p:nvSpPr>
        <p:spPr>
          <a:xfrm>
            <a:off x="15553070" y="6792581"/>
            <a:ext cx="5980158" cy="92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Circle of influence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2C910F7-6CC8-3145-9B03-49C974C7E0A2}"/>
              </a:ext>
            </a:extLst>
          </p:cNvPr>
          <p:cNvSpPr/>
          <p:nvPr/>
        </p:nvSpPr>
        <p:spPr>
          <a:xfrm>
            <a:off x="13953451" y="8676751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480776D-D124-2F49-9927-6E5C1BE3E5A0}"/>
              </a:ext>
            </a:extLst>
          </p:cNvPr>
          <p:cNvSpPr txBox="1">
            <a:spLocks/>
          </p:cNvSpPr>
          <p:nvPr/>
        </p:nvSpPr>
        <p:spPr>
          <a:xfrm>
            <a:off x="15553070" y="8788913"/>
            <a:ext cx="5980158" cy="92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Enforcer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AECA936-ADAC-6A4A-B2B5-0D926A9E6720}"/>
              </a:ext>
            </a:extLst>
          </p:cNvPr>
          <p:cNvSpPr/>
          <p:nvPr/>
        </p:nvSpPr>
        <p:spPr>
          <a:xfrm>
            <a:off x="9250014" y="878000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C153787-6A62-C04A-8AA2-51D655708BE2}"/>
              </a:ext>
            </a:extLst>
          </p:cNvPr>
          <p:cNvSpPr/>
          <p:nvPr/>
        </p:nvSpPr>
        <p:spPr>
          <a:xfrm>
            <a:off x="14192532" y="1084085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E2A3824-8603-3447-BEC2-28D9D334A167}"/>
              </a:ext>
            </a:extLst>
          </p:cNvPr>
          <p:cNvSpPr txBox="1">
            <a:spLocks/>
          </p:cNvSpPr>
          <p:nvPr/>
        </p:nvSpPr>
        <p:spPr>
          <a:xfrm>
            <a:off x="15553070" y="10739680"/>
            <a:ext cx="5980158" cy="92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Civilian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BAEC8AB-F46B-1940-8B4E-698BB95A6BE4}"/>
              </a:ext>
            </a:extLst>
          </p:cNvPr>
          <p:cNvSpPr/>
          <p:nvPr/>
        </p:nvSpPr>
        <p:spPr>
          <a:xfrm>
            <a:off x="8346581" y="7381329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9E49D39-7BED-D148-AD47-75140947CF6C}"/>
              </a:ext>
            </a:extLst>
          </p:cNvPr>
          <p:cNvSpPr/>
          <p:nvPr/>
        </p:nvSpPr>
        <p:spPr>
          <a:xfrm>
            <a:off x="10368103" y="991754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AA06A09-B70D-6A44-A336-D5FD0A65253A}"/>
              </a:ext>
            </a:extLst>
          </p:cNvPr>
          <p:cNvSpPr/>
          <p:nvPr/>
        </p:nvSpPr>
        <p:spPr>
          <a:xfrm>
            <a:off x="8422000" y="9757430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0B1929A-1852-1C41-9D70-727ABC0412BD}"/>
              </a:ext>
            </a:extLst>
          </p:cNvPr>
          <p:cNvSpPr/>
          <p:nvPr/>
        </p:nvSpPr>
        <p:spPr>
          <a:xfrm>
            <a:off x="6914889" y="876963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DF38AB5-82A0-964B-B965-69AA1CA2CE0A}"/>
              </a:ext>
            </a:extLst>
          </p:cNvPr>
          <p:cNvSpPr/>
          <p:nvPr/>
        </p:nvSpPr>
        <p:spPr>
          <a:xfrm>
            <a:off x="9770003" y="747816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336AF87-DD54-9B40-848F-6871CAEAD211}"/>
              </a:ext>
            </a:extLst>
          </p:cNvPr>
          <p:cNvSpPr/>
          <p:nvPr/>
        </p:nvSpPr>
        <p:spPr>
          <a:xfrm>
            <a:off x="7159635" y="6300800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D568555-8FC6-9847-A823-389F582F37F2}"/>
              </a:ext>
            </a:extLst>
          </p:cNvPr>
          <p:cNvSpPr/>
          <p:nvPr/>
        </p:nvSpPr>
        <p:spPr>
          <a:xfrm>
            <a:off x="6185156" y="1126646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8374EF1-7139-3C43-B2F6-09B80C46BE04}"/>
              </a:ext>
            </a:extLst>
          </p:cNvPr>
          <p:cNvSpPr/>
          <p:nvPr/>
        </p:nvSpPr>
        <p:spPr>
          <a:xfrm>
            <a:off x="4464598" y="9335952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5DEDA48-9931-0641-B5A4-F3348B8D5536}"/>
              </a:ext>
            </a:extLst>
          </p:cNvPr>
          <p:cNvSpPr/>
          <p:nvPr/>
        </p:nvSpPr>
        <p:spPr>
          <a:xfrm>
            <a:off x="4674851" y="767137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6A2EA0A-9965-E849-8F49-C28A840BFAF3}"/>
              </a:ext>
            </a:extLst>
          </p:cNvPr>
          <p:cNvSpPr/>
          <p:nvPr/>
        </p:nvSpPr>
        <p:spPr>
          <a:xfrm>
            <a:off x="6662280" y="514617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422D37F-BF16-DF45-B753-27E6A469AA48}"/>
              </a:ext>
            </a:extLst>
          </p:cNvPr>
          <p:cNvSpPr/>
          <p:nvPr/>
        </p:nvSpPr>
        <p:spPr>
          <a:xfrm>
            <a:off x="4630667" y="60446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39D81E9-3695-B14C-9AB9-488E46B8021F}"/>
              </a:ext>
            </a:extLst>
          </p:cNvPr>
          <p:cNvSpPr/>
          <p:nvPr/>
        </p:nvSpPr>
        <p:spPr>
          <a:xfrm>
            <a:off x="6127531" y="3869310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B4D3514-CE67-5245-A1D6-DAB268EA5AFD}"/>
              </a:ext>
            </a:extLst>
          </p:cNvPr>
          <p:cNvSpPr/>
          <p:nvPr/>
        </p:nvSpPr>
        <p:spPr>
          <a:xfrm>
            <a:off x="11646205" y="4060902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65DDB37-7126-C247-A111-335CF9B48D02}"/>
              </a:ext>
            </a:extLst>
          </p:cNvPr>
          <p:cNvSpPr/>
          <p:nvPr/>
        </p:nvSpPr>
        <p:spPr>
          <a:xfrm>
            <a:off x="11737306" y="6389059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694F6C0-300D-DC4D-AA5D-50AF1D6F39A0}"/>
              </a:ext>
            </a:extLst>
          </p:cNvPr>
          <p:cNvSpPr/>
          <p:nvPr/>
        </p:nvSpPr>
        <p:spPr>
          <a:xfrm>
            <a:off x="10912518" y="1141568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53FDBBE-EA45-9A4B-8FF3-B0F1DA75441A}"/>
              </a:ext>
            </a:extLst>
          </p:cNvPr>
          <p:cNvSpPr/>
          <p:nvPr/>
        </p:nvSpPr>
        <p:spPr>
          <a:xfrm>
            <a:off x="8692611" y="4632227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E7B8803-A0A0-EC49-BD6C-359431818736}"/>
              </a:ext>
            </a:extLst>
          </p:cNvPr>
          <p:cNvSpPr/>
          <p:nvPr/>
        </p:nvSpPr>
        <p:spPr>
          <a:xfrm>
            <a:off x="10307620" y="403316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468D525-239F-8240-B949-17EE9BD4CA50}"/>
              </a:ext>
            </a:extLst>
          </p:cNvPr>
          <p:cNvSpPr/>
          <p:nvPr/>
        </p:nvSpPr>
        <p:spPr>
          <a:xfrm>
            <a:off x="11018266" y="599628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BC0F3D2-0E10-004C-8A60-C138D8AC9FC0}"/>
              </a:ext>
            </a:extLst>
          </p:cNvPr>
          <p:cNvSpPr/>
          <p:nvPr/>
        </p:nvSpPr>
        <p:spPr>
          <a:xfrm>
            <a:off x="7619564" y="40004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294611-EE48-A24A-B043-12111EDD243A}"/>
              </a:ext>
            </a:extLst>
          </p:cNvPr>
          <p:cNvSpPr/>
          <p:nvPr/>
        </p:nvSpPr>
        <p:spPr>
          <a:xfrm>
            <a:off x="10857596" y="7654797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4A5712-D013-E549-AF8F-9519F03FE78B}"/>
              </a:ext>
            </a:extLst>
          </p:cNvPr>
          <p:cNvSpPr/>
          <p:nvPr/>
        </p:nvSpPr>
        <p:spPr>
          <a:xfrm>
            <a:off x="4648352" y="4569675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7A1F814-13F1-4245-876F-27184B842BFF}"/>
              </a:ext>
            </a:extLst>
          </p:cNvPr>
          <p:cNvSpPr/>
          <p:nvPr/>
        </p:nvSpPr>
        <p:spPr>
          <a:xfrm>
            <a:off x="5129557" y="10009173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EB84026-10D5-9342-9358-11CD2049C923}"/>
              </a:ext>
            </a:extLst>
          </p:cNvPr>
          <p:cNvSpPr/>
          <p:nvPr/>
        </p:nvSpPr>
        <p:spPr>
          <a:xfrm>
            <a:off x="8766185" y="10543556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09498323-6118-B74E-AF59-DC3B23EC90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543149" y="1162477"/>
                <a:ext cx="4421162" cy="17861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11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115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09498323-6118-B74E-AF59-DC3B23EC9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3149" y="1162477"/>
                <a:ext cx="4421162" cy="1786184"/>
              </a:xfrm>
              <a:prstGeom prst="rect">
                <a:avLst/>
              </a:prstGeom>
              <a:blipFill>
                <a:blip r:embed="rId2"/>
                <a:stretch>
                  <a:fillRect l="-1719" t="-2113" r="-1146" b="-1267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95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autoRev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7846610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5140306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3302377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878126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0762942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9307000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2172778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8778612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source_1">
            <a:extLst>
              <a:ext uri="{FF2B5EF4-FFF2-40B4-BE49-F238E27FC236}">
                <a16:creationId xmlns:a16="http://schemas.microsoft.com/office/drawing/2014/main" id="{11EE552A-AA7D-0B49-B05B-390963A37372}"/>
              </a:ext>
            </a:extLst>
          </p:cNvPr>
          <p:cNvSpPr/>
          <p:nvPr/>
        </p:nvSpPr>
        <p:spPr>
          <a:xfrm>
            <a:off x="5728251" y="7141808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4" name="resource_1">
            <a:extLst>
              <a:ext uri="{FF2B5EF4-FFF2-40B4-BE49-F238E27FC236}">
                <a16:creationId xmlns:a16="http://schemas.microsoft.com/office/drawing/2014/main" id="{4CB01957-298D-C341-8F4C-4FE8923E42EA}"/>
              </a:ext>
            </a:extLst>
          </p:cNvPr>
          <p:cNvSpPr/>
          <p:nvPr/>
        </p:nvSpPr>
        <p:spPr>
          <a:xfrm>
            <a:off x="2699384" y="4122501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resource_1">
            <a:extLst>
              <a:ext uri="{FF2B5EF4-FFF2-40B4-BE49-F238E27FC236}">
                <a16:creationId xmlns:a16="http://schemas.microsoft.com/office/drawing/2014/main" id="{DF7C4725-8F85-814A-AC86-2693AFB74E90}"/>
              </a:ext>
            </a:extLst>
          </p:cNvPr>
          <p:cNvSpPr/>
          <p:nvPr/>
        </p:nvSpPr>
        <p:spPr>
          <a:xfrm>
            <a:off x="4184073" y="5640610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resource_2">
            <a:extLst>
              <a:ext uri="{FF2B5EF4-FFF2-40B4-BE49-F238E27FC236}">
                <a16:creationId xmlns:a16="http://schemas.microsoft.com/office/drawing/2014/main" id="{5EAA455A-67EA-5F42-B0B9-426C2EEFBC74}"/>
              </a:ext>
            </a:extLst>
          </p:cNvPr>
          <p:cNvSpPr/>
          <p:nvPr/>
        </p:nvSpPr>
        <p:spPr>
          <a:xfrm>
            <a:off x="7230366" y="8650557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1CB39-A006-D84E-95E7-6EA618B5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3.0 &amp; v3.5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9EA903-7C3B-7745-9F87-7365063EA1E8}"/>
              </a:ext>
            </a:extLst>
          </p:cNvPr>
          <p:cNvSpPr/>
          <p:nvPr/>
        </p:nvSpPr>
        <p:spPr>
          <a:xfrm>
            <a:off x="4184073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71D55-0C91-5C4F-9E5A-02A705AE04C4}"/>
              </a:ext>
            </a:extLst>
          </p:cNvPr>
          <p:cNvSpPr/>
          <p:nvPr/>
        </p:nvSpPr>
        <p:spPr>
          <a:xfrm>
            <a:off x="4184073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83DE8-D22A-DB4B-8698-4179FDF5D2BB}"/>
              </a:ext>
            </a:extLst>
          </p:cNvPr>
          <p:cNvSpPr/>
          <p:nvPr/>
        </p:nvSpPr>
        <p:spPr>
          <a:xfrm>
            <a:off x="4184073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6A3A0-9EA7-4B4C-916F-09DC54540F0E}"/>
              </a:ext>
            </a:extLst>
          </p:cNvPr>
          <p:cNvSpPr/>
          <p:nvPr/>
        </p:nvSpPr>
        <p:spPr>
          <a:xfrm>
            <a:off x="2665965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421E0-C4F3-594D-A7DB-3CBEFD3F0A68}"/>
              </a:ext>
            </a:extLst>
          </p:cNvPr>
          <p:cNvSpPr/>
          <p:nvPr/>
        </p:nvSpPr>
        <p:spPr>
          <a:xfrm>
            <a:off x="2665965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2BDBB6-1303-954F-B906-8912F8563D51}"/>
              </a:ext>
            </a:extLst>
          </p:cNvPr>
          <p:cNvSpPr/>
          <p:nvPr/>
        </p:nvSpPr>
        <p:spPr>
          <a:xfrm>
            <a:off x="2665965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66664-5661-D344-B8FA-8A3592853CBD}"/>
              </a:ext>
            </a:extLst>
          </p:cNvPr>
          <p:cNvSpPr/>
          <p:nvPr/>
        </p:nvSpPr>
        <p:spPr>
          <a:xfrm>
            <a:off x="5702182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46AB6F-4C77-EB4F-89E4-2569544848EA}"/>
              </a:ext>
            </a:extLst>
          </p:cNvPr>
          <p:cNvSpPr/>
          <p:nvPr/>
        </p:nvSpPr>
        <p:spPr>
          <a:xfrm>
            <a:off x="5702182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F5358E-A886-5A4C-BF0A-40E61D4A639B}"/>
              </a:ext>
            </a:extLst>
          </p:cNvPr>
          <p:cNvSpPr/>
          <p:nvPr/>
        </p:nvSpPr>
        <p:spPr>
          <a:xfrm>
            <a:off x="5702182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6E0F8-B6D0-C24A-8AF4-11F1C65058F1}"/>
              </a:ext>
            </a:extLst>
          </p:cNvPr>
          <p:cNvSpPr/>
          <p:nvPr/>
        </p:nvSpPr>
        <p:spPr>
          <a:xfrm>
            <a:off x="2665965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5379C0-1687-BE4F-9DF1-AB8533D71C06}"/>
              </a:ext>
            </a:extLst>
          </p:cNvPr>
          <p:cNvSpPr/>
          <p:nvPr/>
        </p:nvSpPr>
        <p:spPr>
          <a:xfrm>
            <a:off x="2665965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246726-8321-1340-AF44-140D97C1CB91}"/>
              </a:ext>
            </a:extLst>
          </p:cNvPr>
          <p:cNvSpPr/>
          <p:nvPr/>
        </p:nvSpPr>
        <p:spPr>
          <a:xfrm>
            <a:off x="4184073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D1B90-FB06-8340-B0E4-B3CCA3600255}"/>
              </a:ext>
            </a:extLst>
          </p:cNvPr>
          <p:cNvSpPr/>
          <p:nvPr/>
        </p:nvSpPr>
        <p:spPr>
          <a:xfrm>
            <a:off x="4184073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ADBC61-DC94-634E-8B70-1E0C212CD666}"/>
              </a:ext>
            </a:extLst>
          </p:cNvPr>
          <p:cNvSpPr/>
          <p:nvPr/>
        </p:nvSpPr>
        <p:spPr>
          <a:xfrm>
            <a:off x="5702182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7EFA56-B836-3E44-B7E3-948D282A2113}"/>
              </a:ext>
            </a:extLst>
          </p:cNvPr>
          <p:cNvSpPr/>
          <p:nvPr/>
        </p:nvSpPr>
        <p:spPr>
          <a:xfrm>
            <a:off x="5702182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FE8DF2-6875-3C4D-BD9B-4975FEA0E80E}"/>
              </a:ext>
            </a:extLst>
          </p:cNvPr>
          <p:cNvSpPr/>
          <p:nvPr/>
        </p:nvSpPr>
        <p:spPr>
          <a:xfrm>
            <a:off x="7220289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854F2E-F2B9-B348-89A7-7C3BECF734FC}"/>
              </a:ext>
            </a:extLst>
          </p:cNvPr>
          <p:cNvSpPr/>
          <p:nvPr/>
        </p:nvSpPr>
        <p:spPr>
          <a:xfrm>
            <a:off x="7220289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8FA3AD-5384-2649-8DB3-AC3CFF87F453}"/>
              </a:ext>
            </a:extLst>
          </p:cNvPr>
          <p:cNvSpPr/>
          <p:nvPr/>
        </p:nvSpPr>
        <p:spPr>
          <a:xfrm>
            <a:off x="7220289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68004B-8EFB-6A48-B33D-672623867CEB}"/>
              </a:ext>
            </a:extLst>
          </p:cNvPr>
          <p:cNvSpPr/>
          <p:nvPr/>
        </p:nvSpPr>
        <p:spPr>
          <a:xfrm>
            <a:off x="8738398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E146A3-633B-A64A-9A50-C6D8CE0BEA86}"/>
              </a:ext>
            </a:extLst>
          </p:cNvPr>
          <p:cNvSpPr/>
          <p:nvPr/>
        </p:nvSpPr>
        <p:spPr>
          <a:xfrm>
            <a:off x="8738398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192112-551F-6146-9D92-C488C979820B}"/>
              </a:ext>
            </a:extLst>
          </p:cNvPr>
          <p:cNvSpPr/>
          <p:nvPr/>
        </p:nvSpPr>
        <p:spPr>
          <a:xfrm>
            <a:off x="8738398" y="10168666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FED615-97A3-9F4B-9FCB-E34142E611B2}"/>
              </a:ext>
            </a:extLst>
          </p:cNvPr>
          <p:cNvSpPr/>
          <p:nvPr/>
        </p:nvSpPr>
        <p:spPr>
          <a:xfrm>
            <a:off x="7220289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B35DB2-6BEE-0D40-AB42-83B319CD2718}"/>
              </a:ext>
            </a:extLst>
          </p:cNvPr>
          <p:cNvSpPr/>
          <p:nvPr/>
        </p:nvSpPr>
        <p:spPr>
          <a:xfrm>
            <a:off x="7220289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93CD21-10D7-D14A-8D28-ABFA993C0FFC}"/>
              </a:ext>
            </a:extLst>
          </p:cNvPr>
          <p:cNvSpPr/>
          <p:nvPr/>
        </p:nvSpPr>
        <p:spPr>
          <a:xfrm>
            <a:off x="8738398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5C66AD-B518-A34E-9A2A-5429EA799194}"/>
              </a:ext>
            </a:extLst>
          </p:cNvPr>
          <p:cNvSpPr/>
          <p:nvPr/>
        </p:nvSpPr>
        <p:spPr>
          <a:xfrm>
            <a:off x="8738398" y="409623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𝑔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5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  <a:blipFill>
                <a:blip r:embed="rId2"/>
                <a:stretch>
                  <a:fillRect t="-2410" r="-5797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  <a:blipFill>
                <a:blip r:embed="rId3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  <a:blipFill>
                <a:blip r:embed="rId4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  <a:blipFill>
                <a:blip r:embed="rId5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  <a:blipFill>
                <a:blip r:embed="rId6"/>
                <a:stretch>
                  <a:fillRect l="-1163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  <a:blipFill>
                <a:blip r:embed="rId7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  <a:blipFill>
                <a:blip r:embed="rId8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  <a:blipFill>
                <a:blip r:embed="rId9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  <a:blipFill>
                <a:blip r:embed="rId10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  <a:blipFill>
                <a:blip r:embed="rId12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gent_1">
            <a:extLst>
              <a:ext uri="{FF2B5EF4-FFF2-40B4-BE49-F238E27FC236}">
                <a16:creationId xmlns:a16="http://schemas.microsoft.com/office/drawing/2014/main" id="{69E7817A-B40C-0445-B765-6E0D97C17FC7}"/>
              </a:ext>
            </a:extLst>
          </p:cNvPr>
          <p:cNvSpPr/>
          <p:nvPr/>
        </p:nvSpPr>
        <p:spPr>
          <a:xfrm>
            <a:off x="7458016" y="4323884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agent_2">
            <a:extLst>
              <a:ext uri="{FF2B5EF4-FFF2-40B4-BE49-F238E27FC236}">
                <a16:creationId xmlns:a16="http://schemas.microsoft.com/office/drawing/2014/main" id="{003509A0-2128-1F4D-A4DE-0D2D953BAC16}"/>
              </a:ext>
            </a:extLst>
          </p:cNvPr>
          <p:cNvSpPr/>
          <p:nvPr/>
        </p:nvSpPr>
        <p:spPr>
          <a:xfrm>
            <a:off x="4416762" y="8887800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𝐼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  <a:blipFill>
                <a:blip r:embed="rId13"/>
                <a:stretch>
                  <a:fillRect t="-1205" r="-543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  <a:blipFill>
                <a:blip r:embed="rId14"/>
                <a:stretch>
                  <a:fillRect t="-1205" r="-5435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03584C76-101E-9247-AF21-57878F8C4445}"/>
              </a:ext>
            </a:extLst>
          </p:cNvPr>
          <p:cNvSpPr/>
          <p:nvPr/>
        </p:nvSpPr>
        <p:spPr>
          <a:xfrm>
            <a:off x="6216489" y="46069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0BE41F9-F772-5C49-AACC-42AF8BDC0EF8}"/>
              </a:ext>
            </a:extLst>
          </p:cNvPr>
          <p:cNvSpPr/>
          <p:nvPr/>
        </p:nvSpPr>
        <p:spPr>
          <a:xfrm>
            <a:off x="6224845" y="764318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F89FD35-E969-9840-88E6-0840DF0B64DC}"/>
              </a:ext>
            </a:extLst>
          </p:cNvPr>
          <p:cNvSpPr/>
          <p:nvPr/>
        </p:nvSpPr>
        <p:spPr>
          <a:xfrm>
            <a:off x="9257743" y="920488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43891E0-830B-EC49-98D5-82C7D2F5373A}"/>
              </a:ext>
            </a:extLst>
          </p:cNvPr>
          <p:cNvSpPr/>
          <p:nvPr/>
        </p:nvSpPr>
        <p:spPr>
          <a:xfrm>
            <a:off x="9271156" y="460696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577AD7F-6461-B343-970C-0F8546E8DA25}"/>
              </a:ext>
            </a:extLst>
          </p:cNvPr>
          <p:cNvSpPr/>
          <p:nvPr/>
        </p:nvSpPr>
        <p:spPr>
          <a:xfrm>
            <a:off x="3180272" y="91910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723106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source_1">
            <a:extLst>
              <a:ext uri="{FF2B5EF4-FFF2-40B4-BE49-F238E27FC236}">
                <a16:creationId xmlns:a16="http://schemas.microsoft.com/office/drawing/2014/main" id="{11EE552A-AA7D-0B49-B05B-390963A37372}"/>
              </a:ext>
            </a:extLst>
          </p:cNvPr>
          <p:cNvSpPr/>
          <p:nvPr/>
        </p:nvSpPr>
        <p:spPr>
          <a:xfrm>
            <a:off x="5728251" y="7141808"/>
            <a:ext cx="4520903" cy="4520903"/>
          </a:xfrm>
          <a:prstGeom prst="rect">
            <a:avLst/>
          </a:prstGeom>
          <a:solidFill>
            <a:srgbClr val="A9D18E">
              <a:alpha val="25098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4" name="resource_1">
            <a:extLst>
              <a:ext uri="{FF2B5EF4-FFF2-40B4-BE49-F238E27FC236}">
                <a16:creationId xmlns:a16="http://schemas.microsoft.com/office/drawing/2014/main" id="{4CB01957-298D-C341-8F4C-4FE8923E42EA}"/>
              </a:ext>
            </a:extLst>
          </p:cNvPr>
          <p:cNvSpPr/>
          <p:nvPr/>
        </p:nvSpPr>
        <p:spPr>
          <a:xfrm>
            <a:off x="2699384" y="4122501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resource_1">
            <a:extLst>
              <a:ext uri="{FF2B5EF4-FFF2-40B4-BE49-F238E27FC236}">
                <a16:creationId xmlns:a16="http://schemas.microsoft.com/office/drawing/2014/main" id="{DF7C4725-8F85-814A-AC86-2693AFB74E90}"/>
              </a:ext>
            </a:extLst>
          </p:cNvPr>
          <p:cNvSpPr/>
          <p:nvPr/>
        </p:nvSpPr>
        <p:spPr>
          <a:xfrm>
            <a:off x="4184073" y="5640610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resource_2">
            <a:extLst>
              <a:ext uri="{FF2B5EF4-FFF2-40B4-BE49-F238E27FC236}">
                <a16:creationId xmlns:a16="http://schemas.microsoft.com/office/drawing/2014/main" id="{5EAA455A-67EA-5F42-B0B9-426C2EEFBC74}"/>
              </a:ext>
            </a:extLst>
          </p:cNvPr>
          <p:cNvSpPr/>
          <p:nvPr/>
        </p:nvSpPr>
        <p:spPr>
          <a:xfrm>
            <a:off x="7230366" y="8650557"/>
            <a:ext cx="1518108" cy="1518108"/>
          </a:xfrm>
          <a:prstGeom prst="rect">
            <a:avLst/>
          </a:prstGeom>
          <a:solidFill>
            <a:srgbClr val="00B050">
              <a:alpha val="25098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1CB39-A006-D84E-95E7-6EA618B5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3.0 &amp; v3.5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9EA903-7C3B-7745-9F87-7365063EA1E8}"/>
              </a:ext>
            </a:extLst>
          </p:cNvPr>
          <p:cNvSpPr/>
          <p:nvPr/>
        </p:nvSpPr>
        <p:spPr>
          <a:xfrm>
            <a:off x="4184073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71D55-0C91-5C4F-9E5A-02A705AE04C4}"/>
              </a:ext>
            </a:extLst>
          </p:cNvPr>
          <p:cNvSpPr/>
          <p:nvPr/>
        </p:nvSpPr>
        <p:spPr>
          <a:xfrm>
            <a:off x="4184073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83DE8-D22A-DB4B-8698-4179FDF5D2BB}"/>
              </a:ext>
            </a:extLst>
          </p:cNvPr>
          <p:cNvSpPr/>
          <p:nvPr/>
        </p:nvSpPr>
        <p:spPr>
          <a:xfrm>
            <a:off x="4184073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6A3A0-9EA7-4B4C-916F-09DC54540F0E}"/>
              </a:ext>
            </a:extLst>
          </p:cNvPr>
          <p:cNvSpPr/>
          <p:nvPr/>
        </p:nvSpPr>
        <p:spPr>
          <a:xfrm>
            <a:off x="2665965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421E0-C4F3-594D-A7DB-3CBEFD3F0A68}"/>
              </a:ext>
            </a:extLst>
          </p:cNvPr>
          <p:cNvSpPr/>
          <p:nvPr/>
        </p:nvSpPr>
        <p:spPr>
          <a:xfrm>
            <a:off x="2665965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2BDBB6-1303-954F-B906-8912F8563D51}"/>
              </a:ext>
            </a:extLst>
          </p:cNvPr>
          <p:cNvSpPr/>
          <p:nvPr/>
        </p:nvSpPr>
        <p:spPr>
          <a:xfrm>
            <a:off x="2665965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66664-5661-D344-B8FA-8A3592853CBD}"/>
              </a:ext>
            </a:extLst>
          </p:cNvPr>
          <p:cNvSpPr/>
          <p:nvPr/>
        </p:nvSpPr>
        <p:spPr>
          <a:xfrm>
            <a:off x="5702182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46AB6F-4C77-EB4F-89E4-2569544848EA}"/>
              </a:ext>
            </a:extLst>
          </p:cNvPr>
          <p:cNvSpPr/>
          <p:nvPr/>
        </p:nvSpPr>
        <p:spPr>
          <a:xfrm>
            <a:off x="5702182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F5358E-A886-5A4C-BF0A-40E61D4A639B}"/>
              </a:ext>
            </a:extLst>
          </p:cNvPr>
          <p:cNvSpPr/>
          <p:nvPr/>
        </p:nvSpPr>
        <p:spPr>
          <a:xfrm>
            <a:off x="5702182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6E0F8-B6D0-C24A-8AF4-11F1C65058F1}"/>
              </a:ext>
            </a:extLst>
          </p:cNvPr>
          <p:cNvSpPr/>
          <p:nvPr/>
        </p:nvSpPr>
        <p:spPr>
          <a:xfrm>
            <a:off x="2665965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5379C0-1687-BE4F-9DF1-AB8533D71C06}"/>
              </a:ext>
            </a:extLst>
          </p:cNvPr>
          <p:cNvSpPr/>
          <p:nvPr/>
        </p:nvSpPr>
        <p:spPr>
          <a:xfrm>
            <a:off x="2665965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246726-8321-1340-AF44-140D97C1CB91}"/>
              </a:ext>
            </a:extLst>
          </p:cNvPr>
          <p:cNvSpPr/>
          <p:nvPr/>
        </p:nvSpPr>
        <p:spPr>
          <a:xfrm>
            <a:off x="4184073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D1B90-FB06-8340-B0E4-B3CCA3600255}"/>
              </a:ext>
            </a:extLst>
          </p:cNvPr>
          <p:cNvSpPr/>
          <p:nvPr/>
        </p:nvSpPr>
        <p:spPr>
          <a:xfrm>
            <a:off x="4184073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ADBC61-DC94-634E-8B70-1E0C212CD666}"/>
              </a:ext>
            </a:extLst>
          </p:cNvPr>
          <p:cNvSpPr/>
          <p:nvPr/>
        </p:nvSpPr>
        <p:spPr>
          <a:xfrm>
            <a:off x="5702182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7EFA56-B836-3E44-B7E3-948D282A2113}"/>
              </a:ext>
            </a:extLst>
          </p:cNvPr>
          <p:cNvSpPr/>
          <p:nvPr/>
        </p:nvSpPr>
        <p:spPr>
          <a:xfrm>
            <a:off x="5702182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FE8DF2-6875-3C4D-BD9B-4975FEA0E80E}"/>
              </a:ext>
            </a:extLst>
          </p:cNvPr>
          <p:cNvSpPr/>
          <p:nvPr/>
        </p:nvSpPr>
        <p:spPr>
          <a:xfrm>
            <a:off x="7220289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854F2E-F2B9-B348-89A7-7C3BECF734FC}"/>
              </a:ext>
            </a:extLst>
          </p:cNvPr>
          <p:cNvSpPr/>
          <p:nvPr/>
        </p:nvSpPr>
        <p:spPr>
          <a:xfrm>
            <a:off x="7220289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8FA3AD-5384-2649-8DB3-AC3CFF87F453}"/>
              </a:ext>
            </a:extLst>
          </p:cNvPr>
          <p:cNvSpPr/>
          <p:nvPr/>
        </p:nvSpPr>
        <p:spPr>
          <a:xfrm>
            <a:off x="7220289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68004B-8EFB-6A48-B33D-672623867CEB}"/>
              </a:ext>
            </a:extLst>
          </p:cNvPr>
          <p:cNvSpPr/>
          <p:nvPr/>
        </p:nvSpPr>
        <p:spPr>
          <a:xfrm>
            <a:off x="8738398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E146A3-633B-A64A-9A50-C6D8CE0BEA86}"/>
              </a:ext>
            </a:extLst>
          </p:cNvPr>
          <p:cNvSpPr/>
          <p:nvPr/>
        </p:nvSpPr>
        <p:spPr>
          <a:xfrm>
            <a:off x="8738398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192112-551F-6146-9D92-C488C979820B}"/>
              </a:ext>
            </a:extLst>
          </p:cNvPr>
          <p:cNvSpPr/>
          <p:nvPr/>
        </p:nvSpPr>
        <p:spPr>
          <a:xfrm>
            <a:off x="8738398" y="10168666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FED615-97A3-9F4B-9FCB-E34142E611B2}"/>
              </a:ext>
            </a:extLst>
          </p:cNvPr>
          <p:cNvSpPr/>
          <p:nvPr/>
        </p:nvSpPr>
        <p:spPr>
          <a:xfrm>
            <a:off x="7220289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B35DB2-6BEE-0D40-AB42-83B319CD2718}"/>
              </a:ext>
            </a:extLst>
          </p:cNvPr>
          <p:cNvSpPr/>
          <p:nvPr/>
        </p:nvSpPr>
        <p:spPr>
          <a:xfrm>
            <a:off x="7220289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93CD21-10D7-D14A-8D28-ABFA993C0FFC}"/>
              </a:ext>
            </a:extLst>
          </p:cNvPr>
          <p:cNvSpPr/>
          <p:nvPr/>
        </p:nvSpPr>
        <p:spPr>
          <a:xfrm>
            <a:off x="8738398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5C66AD-B518-A34E-9A2A-5429EA799194}"/>
              </a:ext>
            </a:extLst>
          </p:cNvPr>
          <p:cNvSpPr/>
          <p:nvPr/>
        </p:nvSpPr>
        <p:spPr>
          <a:xfrm>
            <a:off x="8738398" y="409623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𝑔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5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  <a:blipFill>
                <a:blip r:embed="rId2"/>
                <a:stretch>
                  <a:fillRect t="-2410" r="-5797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  <a:blipFill>
                <a:blip r:embed="rId3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  <a:blipFill>
                <a:blip r:embed="rId4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  <a:blipFill>
                <a:blip r:embed="rId5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  <a:blipFill>
                <a:blip r:embed="rId6"/>
                <a:stretch>
                  <a:fillRect l="-1163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  <a:blipFill>
                <a:blip r:embed="rId7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  <a:blipFill>
                <a:blip r:embed="rId8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  <a:blipFill>
                <a:blip r:embed="rId9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  <a:blipFill>
                <a:blip r:embed="rId10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  <a:blipFill>
                <a:blip r:embed="rId12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gent_1">
            <a:extLst>
              <a:ext uri="{FF2B5EF4-FFF2-40B4-BE49-F238E27FC236}">
                <a16:creationId xmlns:a16="http://schemas.microsoft.com/office/drawing/2014/main" id="{69E7817A-B40C-0445-B765-6E0D97C17FC7}"/>
              </a:ext>
            </a:extLst>
          </p:cNvPr>
          <p:cNvSpPr/>
          <p:nvPr/>
        </p:nvSpPr>
        <p:spPr>
          <a:xfrm>
            <a:off x="7458016" y="4323884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agent_2">
            <a:extLst>
              <a:ext uri="{FF2B5EF4-FFF2-40B4-BE49-F238E27FC236}">
                <a16:creationId xmlns:a16="http://schemas.microsoft.com/office/drawing/2014/main" id="{003509A0-2128-1F4D-A4DE-0D2D953BAC16}"/>
              </a:ext>
            </a:extLst>
          </p:cNvPr>
          <p:cNvSpPr/>
          <p:nvPr/>
        </p:nvSpPr>
        <p:spPr>
          <a:xfrm>
            <a:off x="4416762" y="8887800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D4C6B991-E459-0A4A-B97B-0EA4430C1913}"/>
              </a:ext>
            </a:extLst>
          </p:cNvPr>
          <p:cNvSpPr txBox="1">
            <a:spLocks/>
          </p:cNvSpPr>
          <p:nvPr/>
        </p:nvSpPr>
        <p:spPr>
          <a:xfrm>
            <a:off x="14810831" y="4096233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97855" y="5316375"/>
                <a:ext cx="944192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[ 1, 3,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−1, −1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1, 1, 3, 4 ]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7855" y="5316375"/>
                <a:ext cx="9441920" cy="1046257"/>
              </a:xfrm>
              <a:prstGeom prst="rect">
                <a:avLst/>
              </a:prstGeom>
              <a:blipFill>
                <a:blip r:embed="rId13"/>
                <a:stretch>
                  <a:fillRect l="-2416" t="-13095" b="-1547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𝐼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  <a:blipFill>
                <a:blip r:embed="rId14"/>
                <a:stretch>
                  <a:fillRect t="-1205" r="-543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  <a:blipFill>
                <a:blip r:embed="rId15"/>
                <a:stretch>
                  <a:fillRect t="-1205" r="-5435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03584C76-101E-9247-AF21-57878F8C4445}"/>
              </a:ext>
            </a:extLst>
          </p:cNvPr>
          <p:cNvSpPr/>
          <p:nvPr/>
        </p:nvSpPr>
        <p:spPr>
          <a:xfrm>
            <a:off x="6216489" y="46069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0BE41F9-F772-5C49-AACC-42AF8BDC0EF8}"/>
              </a:ext>
            </a:extLst>
          </p:cNvPr>
          <p:cNvSpPr/>
          <p:nvPr/>
        </p:nvSpPr>
        <p:spPr>
          <a:xfrm>
            <a:off x="6224845" y="764318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F89FD35-E969-9840-88E6-0840DF0B64DC}"/>
              </a:ext>
            </a:extLst>
          </p:cNvPr>
          <p:cNvSpPr/>
          <p:nvPr/>
        </p:nvSpPr>
        <p:spPr>
          <a:xfrm>
            <a:off x="9257743" y="920488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43891E0-830B-EC49-98D5-82C7D2F5373A}"/>
              </a:ext>
            </a:extLst>
          </p:cNvPr>
          <p:cNvSpPr/>
          <p:nvPr/>
        </p:nvSpPr>
        <p:spPr>
          <a:xfrm>
            <a:off x="9271156" y="460696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577AD7F-6461-B343-970C-0F8546E8DA25}"/>
              </a:ext>
            </a:extLst>
          </p:cNvPr>
          <p:cNvSpPr/>
          <p:nvPr/>
        </p:nvSpPr>
        <p:spPr>
          <a:xfrm>
            <a:off x="3180272" y="91910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A855B711-557F-F14E-9B4A-1C764AD29F74}"/>
              </a:ext>
            </a:extLst>
          </p:cNvPr>
          <p:cNvSpPr txBox="1">
            <a:spLocks/>
          </p:cNvSpPr>
          <p:nvPr/>
        </p:nvSpPr>
        <p:spPr>
          <a:xfrm>
            <a:off x="14871791" y="6419984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Normalize!</a:t>
            </a:r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66524C11-F7AA-F847-9DB7-1E8409AC8260}"/>
              </a:ext>
            </a:extLst>
          </p:cNvPr>
          <p:cNvSpPr txBox="1">
            <a:spLocks/>
          </p:cNvSpPr>
          <p:nvPr/>
        </p:nvSpPr>
        <p:spPr>
          <a:xfrm>
            <a:off x="14810831" y="8206803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ontent Placeholder 2">
                <a:extLst>
                  <a:ext uri="{FF2B5EF4-FFF2-40B4-BE49-F238E27FC236}">
                    <a16:creationId xmlns:a16="http://schemas.microsoft.com/office/drawing/2014/main" id="{C8C4F3D3-53E7-714D-99E6-35876060F7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99383" y="9366819"/>
                <a:ext cx="10399135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[ 1, 3, </m:t>
                      </m:r>
                      <m:r>
                        <a:rPr lang="es-ES" sz="61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  <m:r>
                        <a:rPr lang="es-ES" sz="6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1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3, 1, </m:t>
                      </m:r>
                      <m:r>
                        <a:rPr lang="es-ES" sz="61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  <m:r>
                        <a:rPr lang="es-ES" sz="6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1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  <m:r>
                        <a:rPr lang="es-ES" sz="6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1, 1, 3, 4 ]</m:t>
                      </m:r>
                    </m:oMath>
                  </m:oMathPara>
                </a14:m>
                <a:endParaRPr lang="en-SE" sz="61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71" name="Content Placeholder 2">
                <a:extLst>
                  <a:ext uri="{FF2B5EF4-FFF2-40B4-BE49-F238E27FC236}">
                    <a16:creationId xmlns:a16="http://schemas.microsoft.com/office/drawing/2014/main" id="{C8C4F3D3-53E7-714D-99E6-35876060F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9383" y="9366819"/>
                <a:ext cx="10399135" cy="1046257"/>
              </a:xfrm>
              <a:prstGeom prst="rect">
                <a:avLst/>
              </a:prstGeom>
              <a:blipFill>
                <a:blip r:embed="rId16"/>
                <a:stretch>
                  <a:fillRect t="-13253" b="-1686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817D2EA5-708B-174E-8AC7-65474362B09D}"/>
              </a:ext>
            </a:extLst>
          </p:cNvPr>
          <p:cNvSpPr txBox="1">
            <a:spLocks/>
          </p:cNvSpPr>
          <p:nvPr/>
        </p:nvSpPr>
        <p:spPr>
          <a:xfrm>
            <a:off x="14871791" y="10530554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Normalize!</a:t>
            </a:r>
          </a:p>
        </p:txBody>
      </p:sp>
    </p:spTree>
    <p:extLst>
      <p:ext uri="{BB962C8B-B14F-4D97-AF65-F5344CB8AC3E}">
        <p14:creationId xmlns:p14="http://schemas.microsoft.com/office/powerpoint/2010/main" val="3124534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2" grpId="0"/>
      <p:bldP spid="60" grpId="0"/>
      <p:bldP spid="61" grpId="0"/>
      <p:bldP spid="71" grpId="0"/>
      <p:bldP spid="7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val 45">
            <a:extLst>
              <a:ext uri="{FF2B5EF4-FFF2-40B4-BE49-F238E27FC236}">
                <a16:creationId xmlns:a16="http://schemas.microsoft.com/office/drawing/2014/main" id="{7B8849EE-6A94-A146-A326-AB7F5B6E1DBC}"/>
              </a:ext>
            </a:extLst>
          </p:cNvPr>
          <p:cNvSpPr/>
          <p:nvPr/>
        </p:nvSpPr>
        <p:spPr>
          <a:xfrm>
            <a:off x="4467583" y="4746525"/>
            <a:ext cx="3424518" cy="342451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C834CA8-2D44-3B48-AFB0-F8BB382E337B}"/>
              </a:ext>
            </a:extLst>
          </p:cNvPr>
          <p:cNvSpPr/>
          <p:nvPr/>
        </p:nvSpPr>
        <p:spPr>
          <a:xfrm>
            <a:off x="5443155" y="5723951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AF83E27-982E-9D4C-97D5-C897A110478B}"/>
              </a:ext>
            </a:extLst>
          </p:cNvPr>
          <p:cNvSpPr/>
          <p:nvPr/>
        </p:nvSpPr>
        <p:spPr>
          <a:xfrm>
            <a:off x="3908630" y="8780004"/>
            <a:ext cx="3424518" cy="342451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9B84559-2769-3948-8F45-6A085F9EEC77}"/>
              </a:ext>
            </a:extLst>
          </p:cNvPr>
          <p:cNvSpPr/>
          <p:nvPr/>
        </p:nvSpPr>
        <p:spPr>
          <a:xfrm>
            <a:off x="8274442" y="3948027"/>
            <a:ext cx="3424518" cy="342451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54EF1-33E1-3046-B0E3-679971396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game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5B5B5C-CC4E-DC4D-9247-2BA5E2324F6E}"/>
              </a:ext>
            </a:extLst>
          </p:cNvPr>
          <p:cNvSpPr/>
          <p:nvPr/>
        </p:nvSpPr>
        <p:spPr>
          <a:xfrm>
            <a:off x="3705998" y="3409441"/>
            <a:ext cx="9000226" cy="900022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30D7EBF-7F72-2E43-93E8-D9DB423E41C5}"/>
              </a:ext>
            </a:extLst>
          </p:cNvPr>
          <p:cNvSpPr/>
          <p:nvPr/>
        </p:nvSpPr>
        <p:spPr>
          <a:xfrm>
            <a:off x="4884202" y="9757430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1D7E23-A9B2-7A43-990F-877D0A99867D}"/>
              </a:ext>
            </a:extLst>
          </p:cNvPr>
          <p:cNvSpPr/>
          <p:nvPr/>
        </p:nvSpPr>
        <p:spPr>
          <a:xfrm>
            <a:off x="9250014" y="4925453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786499-7F99-A24F-ADA3-1F54A8C8B169}"/>
              </a:ext>
            </a:extLst>
          </p:cNvPr>
          <p:cNvSpPr/>
          <p:nvPr/>
        </p:nvSpPr>
        <p:spPr>
          <a:xfrm>
            <a:off x="13705473" y="4342730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431C62-A20F-1F41-9FBF-42DD763D5E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3070" y="4650019"/>
            <a:ext cx="5980158" cy="920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Resource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1C0E99-A10B-1242-8722-9545CCE60643}"/>
              </a:ext>
            </a:extLst>
          </p:cNvPr>
          <p:cNvSpPr/>
          <p:nvPr/>
        </p:nvSpPr>
        <p:spPr>
          <a:xfrm>
            <a:off x="13705473" y="6375270"/>
            <a:ext cx="1463615" cy="146361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727914E-3098-1443-BFCC-A20D246F646B}"/>
              </a:ext>
            </a:extLst>
          </p:cNvPr>
          <p:cNvSpPr txBox="1">
            <a:spLocks/>
          </p:cNvSpPr>
          <p:nvPr/>
        </p:nvSpPr>
        <p:spPr>
          <a:xfrm>
            <a:off x="15553070" y="6792581"/>
            <a:ext cx="5980158" cy="92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Circle of influence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2C910F7-6CC8-3145-9B03-49C974C7E0A2}"/>
              </a:ext>
            </a:extLst>
          </p:cNvPr>
          <p:cNvSpPr/>
          <p:nvPr/>
        </p:nvSpPr>
        <p:spPr>
          <a:xfrm>
            <a:off x="13953451" y="8676751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480776D-D124-2F49-9927-6E5C1BE3E5A0}"/>
              </a:ext>
            </a:extLst>
          </p:cNvPr>
          <p:cNvSpPr txBox="1">
            <a:spLocks/>
          </p:cNvSpPr>
          <p:nvPr/>
        </p:nvSpPr>
        <p:spPr>
          <a:xfrm>
            <a:off x="15553070" y="8788913"/>
            <a:ext cx="5980158" cy="92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Enforcer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AECA936-ADAC-6A4A-B2B5-0D926A9E6720}"/>
              </a:ext>
            </a:extLst>
          </p:cNvPr>
          <p:cNvSpPr/>
          <p:nvPr/>
        </p:nvSpPr>
        <p:spPr>
          <a:xfrm>
            <a:off x="9250014" y="878000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C153787-6A62-C04A-8AA2-51D655708BE2}"/>
              </a:ext>
            </a:extLst>
          </p:cNvPr>
          <p:cNvSpPr/>
          <p:nvPr/>
        </p:nvSpPr>
        <p:spPr>
          <a:xfrm>
            <a:off x="14192532" y="1084085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E2A3824-8603-3447-BEC2-28D9D334A167}"/>
              </a:ext>
            </a:extLst>
          </p:cNvPr>
          <p:cNvSpPr txBox="1">
            <a:spLocks/>
          </p:cNvSpPr>
          <p:nvPr/>
        </p:nvSpPr>
        <p:spPr>
          <a:xfrm>
            <a:off x="15553070" y="10739680"/>
            <a:ext cx="5980158" cy="92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Civilian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BAEC8AB-F46B-1940-8B4E-698BB95A6BE4}"/>
              </a:ext>
            </a:extLst>
          </p:cNvPr>
          <p:cNvSpPr/>
          <p:nvPr/>
        </p:nvSpPr>
        <p:spPr>
          <a:xfrm>
            <a:off x="8346581" y="7381329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9E49D39-7BED-D148-AD47-75140947CF6C}"/>
              </a:ext>
            </a:extLst>
          </p:cNvPr>
          <p:cNvSpPr/>
          <p:nvPr/>
        </p:nvSpPr>
        <p:spPr>
          <a:xfrm>
            <a:off x="10368103" y="991754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AA06A09-B70D-6A44-A336-D5FD0A65253A}"/>
              </a:ext>
            </a:extLst>
          </p:cNvPr>
          <p:cNvSpPr/>
          <p:nvPr/>
        </p:nvSpPr>
        <p:spPr>
          <a:xfrm>
            <a:off x="8422000" y="9757430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0B1929A-1852-1C41-9D70-727ABC0412BD}"/>
              </a:ext>
            </a:extLst>
          </p:cNvPr>
          <p:cNvSpPr/>
          <p:nvPr/>
        </p:nvSpPr>
        <p:spPr>
          <a:xfrm>
            <a:off x="6914889" y="876963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DF38AB5-82A0-964B-B965-69AA1CA2CE0A}"/>
              </a:ext>
            </a:extLst>
          </p:cNvPr>
          <p:cNvSpPr/>
          <p:nvPr/>
        </p:nvSpPr>
        <p:spPr>
          <a:xfrm>
            <a:off x="9770003" y="747816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336AF87-DD54-9B40-848F-6871CAEAD211}"/>
              </a:ext>
            </a:extLst>
          </p:cNvPr>
          <p:cNvSpPr/>
          <p:nvPr/>
        </p:nvSpPr>
        <p:spPr>
          <a:xfrm>
            <a:off x="7159635" y="6300800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D568555-8FC6-9847-A823-389F582F37F2}"/>
              </a:ext>
            </a:extLst>
          </p:cNvPr>
          <p:cNvSpPr/>
          <p:nvPr/>
        </p:nvSpPr>
        <p:spPr>
          <a:xfrm>
            <a:off x="6185156" y="1126646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8374EF1-7139-3C43-B2F6-09B80C46BE04}"/>
              </a:ext>
            </a:extLst>
          </p:cNvPr>
          <p:cNvSpPr/>
          <p:nvPr/>
        </p:nvSpPr>
        <p:spPr>
          <a:xfrm>
            <a:off x="4464598" y="9335952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5DEDA48-9931-0641-B5A4-F3348B8D5536}"/>
              </a:ext>
            </a:extLst>
          </p:cNvPr>
          <p:cNvSpPr/>
          <p:nvPr/>
        </p:nvSpPr>
        <p:spPr>
          <a:xfrm>
            <a:off x="4674851" y="767137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6A2EA0A-9965-E849-8F49-C28A840BFAF3}"/>
              </a:ext>
            </a:extLst>
          </p:cNvPr>
          <p:cNvSpPr/>
          <p:nvPr/>
        </p:nvSpPr>
        <p:spPr>
          <a:xfrm>
            <a:off x="6662280" y="514617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422D37F-BF16-DF45-B753-27E6A469AA48}"/>
              </a:ext>
            </a:extLst>
          </p:cNvPr>
          <p:cNvSpPr/>
          <p:nvPr/>
        </p:nvSpPr>
        <p:spPr>
          <a:xfrm>
            <a:off x="4630667" y="60446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39D81E9-3695-B14C-9AB9-488E46B8021F}"/>
              </a:ext>
            </a:extLst>
          </p:cNvPr>
          <p:cNvSpPr/>
          <p:nvPr/>
        </p:nvSpPr>
        <p:spPr>
          <a:xfrm>
            <a:off x="6127531" y="3869310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B4D3514-CE67-5245-A1D6-DAB268EA5AFD}"/>
              </a:ext>
            </a:extLst>
          </p:cNvPr>
          <p:cNvSpPr/>
          <p:nvPr/>
        </p:nvSpPr>
        <p:spPr>
          <a:xfrm>
            <a:off x="11646205" y="4060902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65DDB37-7126-C247-A111-335CF9B48D02}"/>
              </a:ext>
            </a:extLst>
          </p:cNvPr>
          <p:cNvSpPr/>
          <p:nvPr/>
        </p:nvSpPr>
        <p:spPr>
          <a:xfrm>
            <a:off x="11737306" y="6389059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694F6C0-300D-DC4D-AA5D-50AF1D6F39A0}"/>
              </a:ext>
            </a:extLst>
          </p:cNvPr>
          <p:cNvSpPr/>
          <p:nvPr/>
        </p:nvSpPr>
        <p:spPr>
          <a:xfrm>
            <a:off x="10912518" y="1141568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53FDBBE-EA45-9A4B-8FF3-B0F1DA75441A}"/>
              </a:ext>
            </a:extLst>
          </p:cNvPr>
          <p:cNvSpPr/>
          <p:nvPr/>
        </p:nvSpPr>
        <p:spPr>
          <a:xfrm>
            <a:off x="8692611" y="4632227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E7B8803-A0A0-EC49-BD6C-359431818736}"/>
              </a:ext>
            </a:extLst>
          </p:cNvPr>
          <p:cNvSpPr/>
          <p:nvPr/>
        </p:nvSpPr>
        <p:spPr>
          <a:xfrm>
            <a:off x="10307620" y="403316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468D525-239F-8240-B949-17EE9BD4CA50}"/>
              </a:ext>
            </a:extLst>
          </p:cNvPr>
          <p:cNvSpPr/>
          <p:nvPr/>
        </p:nvSpPr>
        <p:spPr>
          <a:xfrm>
            <a:off x="11018266" y="599628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BC0F3D2-0E10-004C-8A60-C138D8AC9FC0}"/>
              </a:ext>
            </a:extLst>
          </p:cNvPr>
          <p:cNvSpPr/>
          <p:nvPr/>
        </p:nvSpPr>
        <p:spPr>
          <a:xfrm>
            <a:off x="7619564" y="40004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294611-EE48-A24A-B043-12111EDD243A}"/>
              </a:ext>
            </a:extLst>
          </p:cNvPr>
          <p:cNvSpPr/>
          <p:nvPr/>
        </p:nvSpPr>
        <p:spPr>
          <a:xfrm>
            <a:off x="10857596" y="7654797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4A5712-D013-E549-AF8F-9519F03FE78B}"/>
              </a:ext>
            </a:extLst>
          </p:cNvPr>
          <p:cNvSpPr/>
          <p:nvPr/>
        </p:nvSpPr>
        <p:spPr>
          <a:xfrm>
            <a:off x="4648352" y="4569675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7A1F814-13F1-4245-876F-27184B842BFF}"/>
              </a:ext>
            </a:extLst>
          </p:cNvPr>
          <p:cNvSpPr/>
          <p:nvPr/>
        </p:nvSpPr>
        <p:spPr>
          <a:xfrm>
            <a:off x="5129557" y="10009173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EB84026-10D5-9342-9358-11CD2049C923}"/>
              </a:ext>
            </a:extLst>
          </p:cNvPr>
          <p:cNvSpPr/>
          <p:nvPr/>
        </p:nvSpPr>
        <p:spPr>
          <a:xfrm>
            <a:off x="5409856" y="8629548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09498323-6118-B74E-AF59-DC3B23EC90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543149" y="1162477"/>
                <a:ext cx="4421162" cy="17861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11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115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09498323-6118-B74E-AF59-DC3B23EC9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3149" y="1162477"/>
                <a:ext cx="4421162" cy="1786184"/>
              </a:xfrm>
              <a:prstGeom prst="rect">
                <a:avLst/>
              </a:prstGeom>
              <a:blipFill>
                <a:blip r:embed="rId2"/>
                <a:stretch>
                  <a:fillRect l="-1719" t="-2113" r="-1146" b="-1267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1460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13" grpId="0" animBg="1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86859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6407800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6328037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887075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4305555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96470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7662935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4142257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9471365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817964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3989A-12DC-AA42-AE57-E5AA82A61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292" y="730251"/>
            <a:ext cx="10362526" cy="2651126"/>
          </a:xfrm>
        </p:spPr>
        <p:txBody>
          <a:bodyPr/>
          <a:lstStyle/>
          <a:p>
            <a:pPr algn="ctr"/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Single-Agent RL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1A7F04C-BF07-C349-A9F5-11FB2BF3A68F}"/>
              </a:ext>
            </a:extLst>
          </p:cNvPr>
          <p:cNvSpPr txBox="1">
            <a:spLocks/>
          </p:cNvSpPr>
          <p:nvPr/>
        </p:nvSpPr>
        <p:spPr>
          <a:xfrm>
            <a:off x="12343596" y="730251"/>
            <a:ext cx="10362526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Multi-Agent RL</a:t>
            </a:r>
          </a:p>
        </p:txBody>
      </p:sp>
    </p:spTree>
    <p:extLst>
      <p:ext uri="{BB962C8B-B14F-4D97-AF65-F5344CB8AC3E}">
        <p14:creationId xmlns:p14="http://schemas.microsoft.com/office/powerpoint/2010/main" val="216044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7111199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4735634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8092986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943415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2855949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FB261-D87D-D24B-8627-2BEEEDC14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 a nutshell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92FC5-CE8C-A548-8E0A-A01ADDCDD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Resource extraction game</a:t>
            </a:r>
          </a:p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MARL to SARL</a:t>
            </a:r>
          </a:p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DQNs</a:t>
            </a:r>
          </a:p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Normalization</a:t>
            </a:r>
          </a:p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Lazy agents</a:t>
            </a:r>
          </a:p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Exploits</a:t>
            </a:r>
          </a:p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Beyond 5-by-5 grids?</a:t>
            </a:r>
          </a:p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Distributed learning &amp; execution</a:t>
            </a:r>
          </a:p>
        </p:txBody>
      </p:sp>
    </p:spTree>
    <p:extLst>
      <p:ext uri="{BB962C8B-B14F-4D97-AF65-F5344CB8AC3E}">
        <p14:creationId xmlns:p14="http://schemas.microsoft.com/office/powerpoint/2010/main" val="2003498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3CD47-5DCF-6F4E-9FDC-6FC6C8723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7084" y="4900146"/>
            <a:ext cx="21029831" cy="3988734"/>
          </a:xfrm>
        </p:spPr>
        <p:txBody>
          <a:bodyPr>
            <a:noAutofit/>
          </a:bodyPr>
          <a:lstStyle/>
          <a:p>
            <a:pPr algn="ctr"/>
            <a:r>
              <a:rPr lang="en-SE" sz="242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641375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3989A-12DC-AA42-AE57-E5AA82A61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292" y="730251"/>
            <a:ext cx="10362526" cy="2651126"/>
          </a:xfrm>
        </p:spPr>
        <p:txBody>
          <a:bodyPr/>
          <a:lstStyle/>
          <a:p>
            <a:pPr algn="ctr"/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SARL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CEB18A-03A5-8745-8A2E-3F9591516CA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Given</a:t>
                </a:r>
              </a:p>
              <a:p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𝐴</m:t>
                    </m:r>
                  </m:oMath>
                </a14:m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𝑆</m:t>
                    </m:r>
                  </m:oMath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en-SE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𝛿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: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𝑆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𝐴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→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𝑆</m:t>
                    </m:r>
                  </m:oMath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en-SE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ℛ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: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𝑆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𝐴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→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ℝ</m:t>
                    </m:r>
                  </m:oMath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>
                  <a:buNone/>
                </a:pPr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Find </a:t>
                </a:r>
                <a14:m>
                  <m:oMath xmlns:m="http://schemas.openxmlformats.org/officeDocument/2006/math">
                    <m:r>
                      <a:rPr lang="en-SE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𝜋</m:t>
                    </m:r>
                  </m:oMath>
                </a14:m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so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E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𝑉</m:t>
                          </m:r>
                        </m:e>
                        <m:sup>
                          <m:r>
                            <a:rPr lang="en-SE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MU SERIF ROMAN" panose="02000603000000000000" pitchFamily="2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≔</m:t>
                      </m:r>
                      <m:nary>
                        <m:naryPr>
                          <m:chr m:val="∑"/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𝑖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=1</m:t>
                          </m:r>
                        </m:sub>
                        <m:sup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MU SERIF ROMAN" panose="02000603000000000000" pitchFamily="2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sSup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MU SERIF ROMAN" panose="02000603000000000000" pitchFamily="2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MU SERIF ROMAN" panose="02000603000000000000" pitchFamily="2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𝑡</m:t>
                              </m:r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+</m:t>
                              </m:r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i</a:t>
                </a:r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s maximized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CEB18A-03A5-8745-8A2E-3F9591516C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294" t="-2661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AF10BF5-23EE-6C46-B585-08767887C55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2343595" y="3651250"/>
                <a:ext cx="10826956" cy="870267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𝑚</m:t>
                    </m:r>
                  </m:oMath>
                </a14:m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be the number of agents</a:t>
                </a:r>
              </a:p>
              <a:p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𝑆</m:t>
                    </m:r>
                  </m:oMath>
                </a14:m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grows exponentially with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𝑚</m:t>
                    </m:r>
                  </m:oMath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𝐴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≔</m:t>
                    </m:r>
                    <m:sSub>
                      <m:sSubPr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</m:t>
                    </m:r>
                    <m:sSub>
                      <m:sSubPr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×⋯×</m:t>
                    </m:r>
                    <m:sSub>
                      <m:sSubPr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𝑛</m:t>
                        </m:r>
                      </m:sub>
                    </m:sSub>
                  </m:oMath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en-SE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𝛿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: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𝑆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</m:t>
                    </m:r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1</m:t>
                        </m:r>
                      </m:sub>
                    </m:sSub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</m:t>
                    </m:r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2</m:t>
                        </m:r>
                      </m:sub>
                    </m:sSub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×⋯×</m:t>
                    </m:r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𝑛</m:t>
                        </m:r>
                      </m:sub>
                    </m:sSub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→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𝑆</m:t>
                    </m:r>
                  </m:oMath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en-SE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ℛ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: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𝑆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</m:t>
                    </m:r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1</m:t>
                        </m:r>
                      </m:sub>
                    </m:sSub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</m:t>
                    </m:r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2</m:t>
                        </m:r>
                      </m:sub>
                    </m:sSub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×⋯×</m:t>
                    </m:r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𝑛</m:t>
                        </m:r>
                      </m:sub>
                    </m:sSub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→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ℝ</m:t>
                    </m:r>
                  </m:oMath>
                </a14:m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</m:ctrlPr>
                      </m:sSupPr>
                      <m:e>
                        <m:r>
                          <a:rPr lang="en-S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ℝ</m:t>
                        </m:r>
                      </m:e>
                      <m:sup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𝑚</m:t>
                        </m:r>
                      </m:sup>
                    </m:sSup>
                  </m:oMath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>
                  <a:buNone/>
                </a:pPr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 algn="ctr">
                  <a:buNone/>
                </a:pPr>
                <a:r>
                  <a:rPr lang="es-ES" sz="7200" dirty="0">
                    <a:solidFill>
                      <a:srgbClr val="FCF125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Train with DQN!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AF10BF5-23EE-6C46-B585-08767887C5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2343595" y="3651250"/>
                <a:ext cx="10826956" cy="8702676"/>
              </a:xfrm>
              <a:blipFill>
                <a:blip r:embed="rId3"/>
                <a:stretch>
                  <a:fillRect l="-3153" t="-2521" r="-2365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01A7F04C-BF07-C349-A9F5-11FB2BF3A68F}"/>
              </a:ext>
            </a:extLst>
          </p:cNvPr>
          <p:cNvSpPr txBox="1">
            <a:spLocks/>
          </p:cNvSpPr>
          <p:nvPr/>
        </p:nvSpPr>
        <p:spPr>
          <a:xfrm>
            <a:off x="12343596" y="730251"/>
            <a:ext cx="10362526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MARL</a:t>
            </a:r>
          </a:p>
        </p:txBody>
      </p:sp>
    </p:spTree>
    <p:extLst>
      <p:ext uri="{BB962C8B-B14F-4D97-AF65-F5344CB8AC3E}">
        <p14:creationId xmlns:p14="http://schemas.microsoft.com/office/powerpoint/2010/main" val="359329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4598A-57A1-BA4D-ADF6-80144FF32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Deep Q-Networks (DQNs)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F40D2-7F9F-214D-9F27-172F3330E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292" y="3651250"/>
            <a:ext cx="8106064" cy="8702676"/>
          </a:xfrm>
        </p:spPr>
        <p:txBody>
          <a:bodyPr/>
          <a:lstStyle/>
          <a:p>
            <a:pPr marL="0" indent="0">
              <a:buNone/>
            </a:pP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Why?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Not enough storage for Q-table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Can’t visit all states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You have a 3080 Ti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Need more funding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Want to use linear activation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10D8FA6-E2DB-D34A-A29B-F34ADE17E853}"/>
              </a:ext>
            </a:extLst>
          </p:cNvPr>
          <p:cNvCxnSpPr>
            <a:stCxn id="4" idx="6"/>
            <a:endCxn id="11" idx="2"/>
          </p:cNvCxnSpPr>
          <p:nvPr/>
        </p:nvCxnSpPr>
        <p:spPr>
          <a:xfrm flipV="1">
            <a:off x="13110153" y="4744326"/>
            <a:ext cx="1427079" cy="140341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472F401-1154-5748-823B-548EDABCDE9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 flipV="1">
            <a:off x="13110152" y="6147737"/>
            <a:ext cx="1427082" cy="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2D8AA20-CDE9-4044-B90E-EC7D08A48B34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13110149" y="6147740"/>
            <a:ext cx="1427082" cy="14034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EF9567F-36ED-9244-9971-ADA4F9B37F01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>
            <a:off x="13110144" y="6147739"/>
            <a:ext cx="1427080" cy="280682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D56DBA6-E800-7E4E-8B9C-D18C84977AE1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>
            <a:off x="13110145" y="6147739"/>
            <a:ext cx="1427079" cy="421023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AFABC99-1E7A-5346-850D-ED52A7F8653A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 flipV="1">
            <a:off x="13110145" y="4744329"/>
            <a:ext cx="1427079" cy="280682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437DD79-5531-BF41-AF1E-C5088D54096C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 flipV="1">
            <a:off x="13110145" y="6147739"/>
            <a:ext cx="1427082" cy="140341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A5222C4-9AD5-E64B-B012-96C82958A75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13110145" y="7551150"/>
            <a:ext cx="1427082" cy="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6E859F-EA7B-B54C-827C-6AE3CCE582D2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13110145" y="7551150"/>
            <a:ext cx="1427080" cy="14034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C97428F-DBF7-474F-AF16-BF0B9A847B39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13110145" y="7551150"/>
            <a:ext cx="1427079" cy="280682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F5CBC04-CAA4-D44F-A23E-4188D8580E2E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13110144" y="4744329"/>
            <a:ext cx="1427079" cy="421023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FCC926E-7B45-BF4B-AE88-7F6107164F2B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13110144" y="6147739"/>
            <a:ext cx="1427082" cy="280682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7AB2663-69D8-5C47-B52A-213B8BFEA3AC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3110144" y="7551150"/>
            <a:ext cx="1427082" cy="140341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5012BB1-3D1C-AC44-A8CF-776B9E91B844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13110144" y="8954561"/>
            <a:ext cx="1427082" cy="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D7CA104-29C3-254A-B2AC-69B51822B4DF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13110144" y="8954562"/>
            <a:ext cx="1427080" cy="14034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F40CB23-42CC-7D40-9F6A-F298C909A8FA}"/>
              </a:ext>
            </a:extLst>
          </p:cNvPr>
          <p:cNvCxnSpPr>
            <a:cxnSpLocks/>
            <a:stCxn id="13" idx="2"/>
            <a:endCxn id="11" idx="6"/>
          </p:cNvCxnSpPr>
          <p:nvPr/>
        </p:nvCxnSpPr>
        <p:spPr>
          <a:xfrm flipH="1" flipV="1">
            <a:off x="15356313" y="4744326"/>
            <a:ext cx="1427088" cy="69340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C90F2F3-D766-0846-9CA2-6D2026FE3581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 flipV="1">
            <a:off x="15356313" y="4744326"/>
            <a:ext cx="1427092" cy="205324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C982087-1AB7-8A44-9BA7-0DCBB7FF13AB}"/>
              </a:ext>
            </a:extLst>
          </p:cNvPr>
          <p:cNvCxnSpPr>
            <a:cxnSpLocks/>
            <a:stCxn id="14" idx="2"/>
            <a:endCxn id="11" idx="6"/>
          </p:cNvCxnSpPr>
          <p:nvPr/>
        </p:nvCxnSpPr>
        <p:spPr>
          <a:xfrm flipH="1" flipV="1">
            <a:off x="15356313" y="4744326"/>
            <a:ext cx="1427088" cy="351126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7214FC8-4540-BB46-BA96-39DC5EC45369}"/>
              </a:ext>
            </a:extLst>
          </p:cNvPr>
          <p:cNvCxnSpPr>
            <a:cxnSpLocks/>
            <a:stCxn id="15" idx="2"/>
            <a:endCxn id="11" idx="6"/>
          </p:cNvCxnSpPr>
          <p:nvPr/>
        </p:nvCxnSpPr>
        <p:spPr>
          <a:xfrm flipH="1" flipV="1">
            <a:off x="15356313" y="4744326"/>
            <a:ext cx="1427088" cy="496928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72B4521-F0AB-E043-B18D-67F57F307121}"/>
              </a:ext>
            </a:extLst>
          </p:cNvPr>
          <p:cNvCxnSpPr>
            <a:cxnSpLocks/>
            <a:stCxn id="13" idx="2"/>
            <a:endCxn id="8" idx="6"/>
          </p:cNvCxnSpPr>
          <p:nvPr/>
        </p:nvCxnSpPr>
        <p:spPr>
          <a:xfrm flipH="1">
            <a:off x="15356317" y="5437728"/>
            <a:ext cx="1427084" cy="7100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6142F8B-F2CF-EA4E-ACDA-D106DE9E02C4}"/>
              </a:ext>
            </a:extLst>
          </p:cNvPr>
          <p:cNvCxnSpPr>
            <a:cxnSpLocks/>
            <a:stCxn id="12" idx="2"/>
            <a:endCxn id="8" idx="6"/>
          </p:cNvCxnSpPr>
          <p:nvPr/>
        </p:nvCxnSpPr>
        <p:spPr>
          <a:xfrm flipH="1" flipV="1">
            <a:off x="15356317" y="6147738"/>
            <a:ext cx="1427088" cy="64982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36863C3-E039-1245-8086-F059B1FC2582}"/>
              </a:ext>
            </a:extLst>
          </p:cNvPr>
          <p:cNvCxnSpPr>
            <a:cxnSpLocks/>
            <a:stCxn id="14" idx="2"/>
            <a:endCxn id="8" idx="6"/>
          </p:cNvCxnSpPr>
          <p:nvPr/>
        </p:nvCxnSpPr>
        <p:spPr>
          <a:xfrm flipH="1" flipV="1">
            <a:off x="15356317" y="6147738"/>
            <a:ext cx="1427084" cy="210785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9E27557-1487-D644-932A-5A7AB0591936}"/>
              </a:ext>
            </a:extLst>
          </p:cNvPr>
          <p:cNvCxnSpPr>
            <a:cxnSpLocks/>
            <a:stCxn id="15" idx="2"/>
            <a:endCxn id="8" idx="6"/>
          </p:cNvCxnSpPr>
          <p:nvPr/>
        </p:nvCxnSpPr>
        <p:spPr>
          <a:xfrm flipH="1" flipV="1">
            <a:off x="15356317" y="6147738"/>
            <a:ext cx="1427084" cy="356587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2F4E883-9FC2-8C40-A101-E09AC647D3C4}"/>
              </a:ext>
            </a:extLst>
          </p:cNvPr>
          <p:cNvCxnSpPr>
            <a:cxnSpLocks/>
            <a:stCxn id="13" idx="2"/>
            <a:endCxn id="7" idx="6"/>
          </p:cNvCxnSpPr>
          <p:nvPr/>
        </p:nvCxnSpPr>
        <p:spPr>
          <a:xfrm flipH="1">
            <a:off x="15356317" y="5437728"/>
            <a:ext cx="1427084" cy="211342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25748D7-D4D5-6D4A-9A61-1E056460A1CE}"/>
              </a:ext>
            </a:extLst>
          </p:cNvPr>
          <p:cNvCxnSpPr>
            <a:cxnSpLocks/>
            <a:stCxn id="12" idx="2"/>
            <a:endCxn id="7" idx="6"/>
          </p:cNvCxnSpPr>
          <p:nvPr/>
        </p:nvCxnSpPr>
        <p:spPr>
          <a:xfrm flipH="1">
            <a:off x="15356317" y="6797567"/>
            <a:ext cx="1427088" cy="75358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820C07D-D0F0-0F47-834C-C7679A9C7058}"/>
              </a:ext>
            </a:extLst>
          </p:cNvPr>
          <p:cNvCxnSpPr>
            <a:cxnSpLocks/>
            <a:stCxn id="14" idx="2"/>
            <a:endCxn id="7" idx="6"/>
          </p:cNvCxnSpPr>
          <p:nvPr/>
        </p:nvCxnSpPr>
        <p:spPr>
          <a:xfrm flipH="1" flipV="1">
            <a:off x="15356317" y="7551150"/>
            <a:ext cx="1427084" cy="70443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E2F9344-FED3-ED4B-AFDC-5CBCEA168AC5}"/>
              </a:ext>
            </a:extLst>
          </p:cNvPr>
          <p:cNvCxnSpPr>
            <a:cxnSpLocks/>
            <a:stCxn id="15" idx="2"/>
            <a:endCxn id="7" idx="6"/>
          </p:cNvCxnSpPr>
          <p:nvPr/>
        </p:nvCxnSpPr>
        <p:spPr>
          <a:xfrm flipH="1" flipV="1">
            <a:off x="15356317" y="7551149"/>
            <a:ext cx="1427084" cy="216246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7216D76-C888-9F4D-914E-8AD6BECA6994}"/>
              </a:ext>
            </a:extLst>
          </p:cNvPr>
          <p:cNvCxnSpPr>
            <a:cxnSpLocks/>
            <a:stCxn id="13" idx="2"/>
            <a:endCxn id="9" idx="6"/>
          </p:cNvCxnSpPr>
          <p:nvPr/>
        </p:nvCxnSpPr>
        <p:spPr>
          <a:xfrm flipH="1">
            <a:off x="15356316" y="5437728"/>
            <a:ext cx="1427086" cy="351683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1BD4377-A62C-4F42-A57B-AF4EE5440423}"/>
              </a:ext>
            </a:extLst>
          </p:cNvPr>
          <p:cNvCxnSpPr>
            <a:cxnSpLocks/>
            <a:stCxn id="12" idx="2"/>
            <a:endCxn id="9" idx="6"/>
          </p:cNvCxnSpPr>
          <p:nvPr/>
        </p:nvCxnSpPr>
        <p:spPr>
          <a:xfrm flipH="1">
            <a:off x="15356316" y="6797567"/>
            <a:ext cx="1427089" cy="215699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E64114-A384-904D-BBBF-ED13933DC912}"/>
              </a:ext>
            </a:extLst>
          </p:cNvPr>
          <p:cNvCxnSpPr>
            <a:cxnSpLocks/>
            <a:stCxn id="14" idx="2"/>
            <a:endCxn id="9" idx="6"/>
          </p:cNvCxnSpPr>
          <p:nvPr/>
        </p:nvCxnSpPr>
        <p:spPr>
          <a:xfrm flipH="1">
            <a:off x="15356316" y="8255589"/>
            <a:ext cx="1427086" cy="69897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E72E17C7-C6DA-E34B-A2BD-5286B0C296CF}"/>
              </a:ext>
            </a:extLst>
          </p:cNvPr>
          <p:cNvCxnSpPr>
            <a:cxnSpLocks/>
            <a:stCxn id="15" idx="2"/>
            <a:endCxn id="9" idx="6"/>
          </p:cNvCxnSpPr>
          <p:nvPr/>
        </p:nvCxnSpPr>
        <p:spPr>
          <a:xfrm flipH="1" flipV="1">
            <a:off x="15356316" y="8954561"/>
            <a:ext cx="1427086" cy="75904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D6313E6E-E8F1-5E43-9D49-FD534B3D9DD4}"/>
              </a:ext>
            </a:extLst>
          </p:cNvPr>
          <p:cNvCxnSpPr>
            <a:cxnSpLocks/>
            <a:stCxn id="13" idx="2"/>
            <a:endCxn id="10" idx="6"/>
          </p:cNvCxnSpPr>
          <p:nvPr/>
        </p:nvCxnSpPr>
        <p:spPr>
          <a:xfrm flipH="1">
            <a:off x="15356314" y="5437728"/>
            <a:ext cx="1427087" cy="492024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501AC6D-4F08-E54A-8F2E-3131737B4D99}"/>
              </a:ext>
            </a:extLst>
          </p:cNvPr>
          <p:cNvCxnSpPr>
            <a:cxnSpLocks/>
            <a:stCxn id="12" idx="2"/>
            <a:endCxn id="10" idx="6"/>
          </p:cNvCxnSpPr>
          <p:nvPr/>
        </p:nvCxnSpPr>
        <p:spPr>
          <a:xfrm flipH="1">
            <a:off x="15356314" y="6797567"/>
            <a:ext cx="1427091" cy="356040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0567F5A-43D3-2A4D-B00F-A3649ECE6266}"/>
              </a:ext>
            </a:extLst>
          </p:cNvPr>
          <p:cNvCxnSpPr>
            <a:cxnSpLocks/>
            <a:stCxn id="14" idx="2"/>
            <a:endCxn id="10" idx="6"/>
          </p:cNvCxnSpPr>
          <p:nvPr/>
        </p:nvCxnSpPr>
        <p:spPr>
          <a:xfrm flipH="1">
            <a:off x="15356314" y="8255589"/>
            <a:ext cx="1427087" cy="210238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2760EAB-FCF8-684C-B5B4-164CAFC0F8E6}"/>
              </a:ext>
            </a:extLst>
          </p:cNvPr>
          <p:cNvCxnSpPr>
            <a:cxnSpLocks/>
            <a:stCxn id="15" idx="2"/>
            <a:endCxn id="10" idx="6"/>
          </p:cNvCxnSpPr>
          <p:nvPr/>
        </p:nvCxnSpPr>
        <p:spPr>
          <a:xfrm flipH="1">
            <a:off x="15356314" y="9713610"/>
            <a:ext cx="1427087" cy="64436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1408200-C2DB-9945-8625-02610EEB764D}"/>
              </a:ext>
            </a:extLst>
          </p:cNvPr>
          <p:cNvCxnSpPr>
            <a:cxnSpLocks/>
            <a:stCxn id="16" idx="2"/>
            <a:endCxn id="13" idx="6"/>
          </p:cNvCxnSpPr>
          <p:nvPr/>
        </p:nvCxnSpPr>
        <p:spPr>
          <a:xfrm flipH="1" flipV="1">
            <a:off x="17602516" y="5437727"/>
            <a:ext cx="1427078" cy="135983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6E2F11C4-36CD-A54A-B062-D7AA086E076B}"/>
              </a:ext>
            </a:extLst>
          </p:cNvPr>
          <p:cNvCxnSpPr>
            <a:cxnSpLocks/>
            <a:stCxn id="17" idx="2"/>
            <a:endCxn id="13" idx="6"/>
          </p:cNvCxnSpPr>
          <p:nvPr/>
        </p:nvCxnSpPr>
        <p:spPr>
          <a:xfrm flipH="1" flipV="1">
            <a:off x="17602516" y="5437727"/>
            <a:ext cx="1427078" cy="280693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CD6FB164-7B8E-7249-8F0B-83935C7DA3AB}"/>
              </a:ext>
            </a:extLst>
          </p:cNvPr>
          <p:cNvCxnSpPr>
            <a:cxnSpLocks/>
            <a:stCxn id="16" idx="2"/>
            <a:endCxn id="12" idx="6"/>
          </p:cNvCxnSpPr>
          <p:nvPr/>
        </p:nvCxnSpPr>
        <p:spPr>
          <a:xfrm flipH="1">
            <a:off x="17602520" y="6797566"/>
            <a:ext cx="142707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3DEC7219-FA4F-284D-8F13-9585175339E1}"/>
              </a:ext>
            </a:extLst>
          </p:cNvPr>
          <p:cNvCxnSpPr>
            <a:cxnSpLocks/>
            <a:stCxn id="17" idx="2"/>
            <a:endCxn id="12" idx="6"/>
          </p:cNvCxnSpPr>
          <p:nvPr/>
        </p:nvCxnSpPr>
        <p:spPr>
          <a:xfrm flipH="1" flipV="1">
            <a:off x="17602520" y="6797566"/>
            <a:ext cx="1427074" cy="144709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7C4C187-5D41-1245-9306-564EF70CC795}"/>
              </a:ext>
            </a:extLst>
          </p:cNvPr>
          <p:cNvCxnSpPr>
            <a:cxnSpLocks/>
            <a:stCxn id="16" idx="2"/>
            <a:endCxn id="14" idx="6"/>
          </p:cNvCxnSpPr>
          <p:nvPr/>
        </p:nvCxnSpPr>
        <p:spPr>
          <a:xfrm flipH="1">
            <a:off x="17602516" y="6797566"/>
            <a:ext cx="1427078" cy="145802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3A73169E-6090-AD4C-A7EE-039B22CE1856}"/>
              </a:ext>
            </a:extLst>
          </p:cNvPr>
          <p:cNvCxnSpPr>
            <a:cxnSpLocks/>
            <a:stCxn id="17" idx="2"/>
            <a:endCxn id="14" idx="6"/>
          </p:cNvCxnSpPr>
          <p:nvPr/>
        </p:nvCxnSpPr>
        <p:spPr>
          <a:xfrm flipH="1">
            <a:off x="17602516" y="8244665"/>
            <a:ext cx="1427078" cy="1092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40706127-3174-0545-8581-44D2B5FBB0FD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>
            <a:off x="17602516" y="6797566"/>
            <a:ext cx="1427078" cy="291604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B8254437-578F-4B41-9036-41C7C9FC0150}"/>
              </a:ext>
            </a:extLst>
          </p:cNvPr>
          <p:cNvCxnSpPr>
            <a:cxnSpLocks/>
            <a:stCxn id="17" idx="2"/>
            <a:endCxn id="15" idx="6"/>
          </p:cNvCxnSpPr>
          <p:nvPr/>
        </p:nvCxnSpPr>
        <p:spPr>
          <a:xfrm flipH="1">
            <a:off x="17602516" y="8244665"/>
            <a:ext cx="1427078" cy="146894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6" name="Input labels">
            <a:extLst>
              <a:ext uri="{FF2B5EF4-FFF2-40B4-BE49-F238E27FC236}">
                <a16:creationId xmlns:a16="http://schemas.microsoft.com/office/drawing/2014/main" id="{C23010F5-D046-924F-8C84-919649AF7B39}"/>
              </a:ext>
            </a:extLst>
          </p:cNvPr>
          <p:cNvGrpSpPr/>
          <p:nvPr/>
        </p:nvGrpSpPr>
        <p:grpSpPr>
          <a:xfrm>
            <a:off x="11024143" y="5633086"/>
            <a:ext cx="1026622" cy="3907038"/>
            <a:chOff x="12680829" y="5360256"/>
            <a:chExt cx="810885" cy="308600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516602-1307-FD44-9D9B-90B4199F0A4B}"/>
                </a:ext>
              </a:extLst>
            </p:cNvPr>
            <p:cNvSpPr txBox="1"/>
            <p:nvPr/>
          </p:nvSpPr>
          <p:spPr>
            <a:xfrm>
              <a:off x="12680831" y="5360256"/>
              <a:ext cx="8108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sz="48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s</a:t>
              </a:r>
              <a:r>
                <a:rPr lang="en-SE" sz="4800" baseline="-25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1D499A3-85DE-AF44-B726-4D2C6E21433D}"/>
                </a:ext>
              </a:extLst>
            </p:cNvPr>
            <p:cNvSpPr txBox="1"/>
            <p:nvPr/>
          </p:nvSpPr>
          <p:spPr>
            <a:xfrm>
              <a:off x="12680830" y="6492025"/>
              <a:ext cx="8108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sz="48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s</a:t>
              </a:r>
              <a:r>
                <a:rPr lang="en-SE" sz="4800" baseline="-25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F017FD3-4D2F-8148-9292-3FEF81A2F120}"/>
                </a:ext>
              </a:extLst>
            </p:cNvPr>
            <p:cNvSpPr txBox="1"/>
            <p:nvPr/>
          </p:nvSpPr>
          <p:spPr>
            <a:xfrm>
              <a:off x="12680829" y="7615261"/>
              <a:ext cx="8108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sz="48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s</a:t>
              </a:r>
              <a:r>
                <a:rPr lang="en-SE" sz="4800" baseline="-25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3</a:t>
              </a:r>
            </a:p>
          </p:txBody>
        </p:sp>
      </p:grpSp>
      <p:grpSp>
        <p:nvGrpSpPr>
          <p:cNvPr id="161" name="Output labels">
            <a:extLst>
              <a:ext uri="{FF2B5EF4-FFF2-40B4-BE49-F238E27FC236}">
                <a16:creationId xmlns:a16="http://schemas.microsoft.com/office/drawing/2014/main" id="{EAF3DEBD-36B1-1540-BF7D-6F5CA5910BB2}"/>
              </a:ext>
            </a:extLst>
          </p:cNvPr>
          <p:cNvGrpSpPr/>
          <p:nvPr/>
        </p:nvGrpSpPr>
        <p:grpSpPr>
          <a:xfrm>
            <a:off x="20251397" y="6408519"/>
            <a:ext cx="2531491" cy="2323168"/>
            <a:chOff x="19969043" y="5972736"/>
            <a:chExt cx="1999517" cy="183497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04AED50-B99C-D642-8F1C-719848598C32}"/>
                </a:ext>
              </a:extLst>
            </p:cNvPr>
            <p:cNvSpPr txBox="1"/>
            <p:nvPr/>
          </p:nvSpPr>
          <p:spPr>
            <a:xfrm>
              <a:off x="19969043" y="5972736"/>
              <a:ext cx="1999516" cy="656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sz="48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Q(s, a</a:t>
              </a:r>
              <a:r>
                <a:rPr lang="en-SE" sz="4800" baseline="-25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1</a:t>
              </a:r>
              <a:r>
                <a:rPr lang="en-SE" sz="48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)</a:t>
              </a:r>
              <a:endParaRPr lang="en-SE" sz="4800" baseline="-25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1FA95DC-D546-F146-BB83-0B5D0AC2919E}"/>
                </a:ext>
              </a:extLst>
            </p:cNvPr>
            <p:cNvSpPr txBox="1"/>
            <p:nvPr/>
          </p:nvSpPr>
          <p:spPr>
            <a:xfrm>
              <a:off x="19969044" y="7151338"/>
              <a:ext cx="1999516" cy="656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sz="48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Q(s, a</a:t>
              </a:r>
              <a:r>
                <a:rPr lang="en-SE" sz="4800" baseline="-25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2</a:t>
              </a:r>
              <a:r>
                <a:rPr lang="en-SE" sz="48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)</a:t>
              </a:r>
              <a:endParaRPr lang="en-SE" sz="4800" baseline="-25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AE606E04-76F9-7341-A980-0FB6CE68B917}"/>
              </a:ext>
            </a:extLst>
          </p:cNvPr>
          <p:cNvSpPr/>
          <p:nvPr/>
        </p:nvSpPr>
        <p:spPr>
          <a:xfrm>
            <a:off x="12291032" y="5738180"/>
            <a:ext cx="819117" cy="81911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4B56826-3773-E744-AAC4-C8117D369765}"/>
              </a:ext>
            </a:extLst>
          </p:cNvPr>
          <p:cNvSpPr/>
          <p:nvPr/>
        </p:nvSpPr>
        <p:spPr>
          <a:xfrm>
            <a:off x="12291032" y="7141592"/>
            <a:ext cx="819117" cy="81911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1CD36EA-A1F0-7E48-A554-14B66ECA8582}"/>
              </a:ext>
            </a:extLst>
          </p:cNvPr>
          <p:cNvSpPr/>
          <p:nvPr/>
        </p:nvSpPr>
        <p:spPr>
          <a:xfrm>
            <a:off x="12291031" y="8545005"/>
            <a:ext cx="819117" cy="81911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3D5DB04-A1A4-BE49-B5C5-5C8734BBCBC6}"/>
              </a:ext>
            </a:extLst>
          </p:cNvPr>
          <p:cNvSpPr/>
          <p:nvPr/>
        </p:nvSpPr>
        <p:spPr>
          <a:xfrm>
            <a:off x="14537219" y="7141594"/>
            <a:ext cx="819117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66B5473-AB8E-9942-8663-8F6A33F61949}"/>
              </a:ext>
            </a:extLst>
          </p:cNvPr>
          <p:cNvSpPr/>
          <p:nvPr/>
        </p:nvSpPr>
        <p:spPr>
          <a:xfrm>
            <a:off x="14537219" y="5738183"/>
            <a:ext cx="819117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4921692-E2C9-8B4C-90EE-E7ED1377E0AD}"/>
              </a:ext>
            </a:extLst>
          </p:cNvPr>
          <p:cNvSpPr/>
          <p:nvPr/>
        </p:nvSpPr>
        <p:spPr>
          <a:xfrm>
            <a:off x="14537218" y="8545004"/>
            <a:ext cx="819117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EEEF418-EC72-BA45-B83D-96EA570BFD83}"/>
              </a:ext>
            </a:extLst>
          </p:cNvPr>
          <p:cNvSpPr/>
          <p:nvPr/>
        </p:nvSpPr>
        <p:spPr>
          <a:xfrm>
            <a:off x="14537216" y="9948415"/>
            <a:ext cx="819117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41CEBC-1347-8746-B35F-8ED1F669DAB9}"/>
              </a:ext>
            </a:extLst>
          </p:cNvPr>
          <p:cNvSpPr/>
          <p:nvPr/>
        </p:nvSpPr>
        <p:spPr>
          <a:xfrm>
            <a:off x="14537215" y="4334773"/>
            <a:ext cx="819117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9508D10-CD30-174D-8790-A00AA25FD425}"/>
              </a:ext>
            </a:extLst>
          </p:cNvPr>
          <p:cNvSpPr/>
          <p:nvPr/>
        </p:nvSpPr>
        <p:spPr>
          <a:xfrm>
            <a:off x="16783406" y="6388014"/>
            <a:ext cx="819120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398541A-E514-DA4C-9901-9EEF882FC68D}"/>
              </a:ext>
            </a:extLst>
          </p:cNvPr>
          <p:cNvSpPr/>
          <p:nvPr/>
        </p:nvSpPr>
        <p:spPr>
          <a:xfrm>
            <a:off x="16783402" y="5028176"/>
            <a:ext cx="819120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28CF9B9-90EA-E243-8DD7-9CF0205EF0AD}"/>
              </a:ext>
            </a:extLst>
          </p:cNvPr>
          <p:cNvSpPr/>
          <p:nvPr/>
        </p:nvSpPr>
        <p:spPr>
          <a:xfrm>
            <a:off x="16783402" y="7846034"/>
            <a:ext cx="819120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E46BD0F-61A2-4147-82DD-0BF97C4BB418}"/>
              </a:ext>
            </a:extLst>
          </p:cNvPr>
          <p:cNvSpPr/>
          <p:nvPr/>
        </p:nvSpPr>
        <p:spPr>
          <a:xfrm>
            <a:off x="16783402" y="9304055"/>
            <a:ext cx="819120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61C2F82-9A9D-8448-9C42-0DB061A4F117}"/>
              </a:ext>
            </a:extLst>
          </p:cNvPr>
          <p:cNvSpPr/>
          <p:nvPr/>
        </p:nvSpPr>
        <p:spPr>
          <a:xfrm>
            <a:off x="19029595" y="6388011"/>
            <a:ext cx="819111" cy="81911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D18F3C-E79F-2D43-8480-547A105E0183}"/>
              </a:ext>
            </a:extLst>
          </p:cNvPr>
          <p:cNvSpPr/>
          <p:nvPr/>
        </p:nvSpPr>
        <p:spPr>
          <a:xfrm>
            <a:off x="19029595" y="7835109"/>
            <a:ext cx="819111" cy="81911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4568305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9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2500"/>
                            </p:stCondLst>
                            <p:childTnLst>
                              <p:par>
                                <p:cTn id="172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3000"/>
                            </p:stCondLst>
                            <p:childTnLst>
                              <p:par>
                                <p:cTn id="1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3500"/>
                            </p:stCondLst>
                            <p:childTnLst>
                              <p:par>
                                <p:cTn id="210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4000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4598A-57A1-BA4D-ADF6-80144FF32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Deep Q-Networks (DQNs)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F40D2-7F9F-214D-9F27-172F3330E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292" y="3651250"/>
            <a:ext cx="8106064" cy="8702676"/>
          </a:xfrm>
        </p:spPr>
        <p:txBody>
          <a:bodyPr/>
          <a:lstStyle/>
          <a:p>
            <a:pPr marL="0" indent="0">
              <a:buNone/>
            </a:pP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Why?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Not enough storage for Q-table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Can’t visit all states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You have a 3080 Ti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Need more funding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Want to use linear activation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10D8FA6-E2DB-D34A-A29B-F34ADE17E853}"/>
              </a:ext>
            </a:extLst>
          </p:cNvPr>
          <p:cNvCxnSpPr>
            <a:stCxn id="4" idx="6"/>
            <a:endCxn id="11" idx="2"/>
          </p:cNvCxnSpPr>
          <p:nvPr/>
        </p:nvCxnSpPr>
        <p:spPr>
          <a:xfrm flipV="1">
            <a:off x="13110149" y="4744329"/>
            <a:ext cx="1427071" cy="140341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472F401-1154-5748-823B-548EDABCDE9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 flipV="1">
            <a:off x="13110149" y="6147740"/>
            <a:ext cx="1427075" cy="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2D8AA20-CDE9-4044-B90E-EC7D08A48B34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13110149" y="6147741"/>
            <a:ext cx="1427075" cy="140340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EF9567F-36ED-9244-9971-ADA4F9B37F01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>
            <a:off x="13110149" y="6147741"/>
            <a:ext cx="1427073" cy="280682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D56DBA6-E800-7E4E-8B9C-D18C84977AE1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>
            <a:off x="13110149" y="6147741"/>
            <a:ext cx="1427072" cy="421023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AFABC99-1E7A-5346-850D-ED52A7F8653A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 flipV="1">
            <a:off x="13110149" y="4744329"/>
            <a:ext cx="1427071" cy="280682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437DD79-5531-BF41-AF1E-C5088D54096C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 flipV="1">
            <a:off x="13110149" y="6147740"/>
            <a:ext cx="1427075" cy="140341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A5222C4-9AD5-E64B-B012-96C82958A75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13110149" y="7551151"/>
            <a:ext cx="1427075" cy="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6E859F-EA7B-B54C-827C-6AE3CCE582D2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13110149" y="7551152"/>
            <a:ext cx="1427073" cy="140340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C97428F-DBF7-474F-AF16-BF0B9A847B39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13110149" y="7551152"/>
            <a:ext cx="1427072" cy="280682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F5CBC04-CAA4-D44F-A23E-4188D8580E2E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13110148" y="4744329"/>
            <a:ext cx="1427072" cy="421023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FCC926E-7B45-BF4B-AE88-7F6107164F2B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13110148" y="6147740"/>
            <a:ext cx="1427076" cy="280682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7AB2663-69D8-5C47-B52A-213B8BFEA3AC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3110148" y="7551151"/>
            <a:ext cx="1427076" cy="140341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5012BB1-3D1C-AC44-A8CF-776B9E91B844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13110148" y="8954561"/>
            <a:ext cx="1427075" cy="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D7CA104-29C3-254A-B2AC-69B51822B4DF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13110148" y="8954563"/>
            <a:ext cx="1427073" cy="140340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F40CB23-42CC-7D40-9F6A-F298C909A8FA}"/>
              </a:ext>
            </a:extLst>
          </p:cNvPr>
          <p:cNvCxnSpPr>
            <a:cxnSpLocks/>
            <a:stCxn id="13" idx="2"/>
            <a:endCxn id="11" idx="6"/>
          </p:cNvCxnSpPr>
          <p:nvPr/>
        </p:nvCxnSpPr>
        <p:spPr>
          <a:xfrm flipH="1" flipV="1">
            <a:off x="15356331" y="4744329"/>
            <a:ext cx="1427074" cy="69340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C90F2F3-D766-0846-9CA2-6D2026FE3581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 flipV="1">
            <a:off x="15356331" y="4744329"/>
            <a:ext cx="1427078" cy="205324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C982087-1AB7-8A44-9BA7-0DCBB7FF13AB}"/>
              </a:ext>
            </a:extLst>
          </p:cNvPr>
          <p:cNvCxnSpPr>
            <a:cxnSpLocks/>
            <a:stCxn id="14" idx="2"/>
            <a:endCxn id="11" idx="6"/>
          </p:cNvCxnSpPr>
          <p:nvPr/>
        </p:nvCxnSpPr>
        <p:spPr>
          <a:xfrm flipH="1" flipV="1">
            <a:off x="15356331" y="4744329"/>
            <a:ext cx="1427074" cy="351126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7214FC8-4540-BB46-BA96-39DC5EC45369}"/>
              </a:ext>
            </a:extLst>
          </p:cNvPr>
          <p:cNvCxnSpPr>
            <a:cxnSpLocks/>
            <a:stCxn id="15" idx="2"/>
            <a:endCxn id="11" idx="6"/>
          </p:cNvCxnSpPr>
          <p:nvPr/>
        </p:nvCxnSpPr>
        <p:spPr>
          <a:xfrm flipH="1" flipV="1">
            <a:off x="15356331" y="4744329"/>
            <a:ext cx="1427074" cy="496928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72B4521-F0AB-E043-B18D-67F57F307121}"/>
              </a:ext>
            </a:extLst>
          </p:cNvPr>
          <p:cNvCxnSpPr>
            <a:cxnSpLocks/>
            <a:stCxn id="13" idx="2"/>
            <a:endCxn id="8" idx="6"/>
          </p:cNvCxnSpPr>
          <p:nvPr/>
        </p:nvCxnSpPr>
        <p:spPr>
          <a:xfrm flipH="1">
            <a:off x="15356335" y="5437730"/>
            <a:ext cx="1427070" cy="71000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6142F8B-F2CF-EA4E-ACDA-D106DE9E02C4}"/>
              </a:ext>
            </a:extLst>
          </p:cNvPr>
          <p:cNvCxnSpPr>
            <a:cxnSpLocks/>
            <a:stCxn id="12" idx="2"/>
            <a:endCxn id="8" idx="6"/>
          </p:cNvCxnSpPr>
          <p:nvPr/>
        </p:nvCxnSpPr>
        <p:spPr>
          <a:xfrm flipH="1" flipV="1">
            <a:off x="15356335" y="6147740"/>
            <a:ext cx="1427074" cy="64982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36863C3-E039-1245-8086-F059B1FC2582}"/>
              </a:ext>
            </a:extLst>
          </p:cNvPr>
          <p:cNvCxnSpPr>
            <a:cxnSpLocks/>
            <a:stCxn id="14" idx="2"/>
            <a:endCxn id="8" idx="6"/>
          </p:cNvCxnSpPr>
          <p:nvPr/>
        </p:nvCxnSpPr>
        <p:spPr>
          <a:xfrm flipH="1" flipV="1">
            <a:off x="15356335" y="6147740"/>
            <a:ext cx="1427070" cy="21078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9E27557-1487-D644-932A-5A7AB0591936}"/>
              </a:ext>
            </a:extLst>
          </p:cNvPr>
          <p:cNvCxnSpPr>
            <a:cxnSpLocks/>
            <a:stCxn id="15" idx="2"/>
            <a:endCxn id="8" idx="6"/>
          </p:cNvCxnSpPr>
          <p:nvPr/>
        </p:nvCxnSpPr>
        <p:spPr>
          <a:xfrm flipH="1" flipV="1">
            <a:off x="15356335" y="6147740"/>
            <a:ext cx="1427070" cy="356587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2F4E883-9FC2-8C40-A101-E09AC647D3C4}"/>
              </a:ext>
            </a:extLst>
          </p:cNvPr>
          <p:cNvCxnSpPr>
            <a:cxnSpLocks/>
            <a:stCxn id="13" idx="2"/>
            <a:endCxn id="7" idx="6"/>
          </p:cNvCxnSpPr>
          <p:nvPr/>
        </p:nvCxnSpPr>
        <p:spPr>
          <a:xfrm flipH="1">
            <a:off x="15356335" y="5437730"/>
            <a:ext cx="1427070" cy="211342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25748D7-D4D5-6D4A-9A61-1E056460A1CE}"/>
              </a:ext>
            </a:extLst>
          </p:cNvPr>
          <p:cNvCxnSpPr>
            <a:cxnSpLocks/>
            <a:stCxn id="12" idx="2"/>
            <a:endCxn id="7" idx="6"/>
          </p:cNvCxnSpPr>
          <p:nvPr/>
        </p:nvCxnSpPr>
        <p:spPr>
          <a:xfrm flipH="1">
            <a:off x="15356335" y="6797569"/>
            <a:ext cx="1427074" cy="75358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820C07D-D0F0-0F47-834C-C7679A9C7058}"/>
              </a:ext>
            </a:extLst>
          </p:cNvPr>
          <p:cNvCxnSpPr>
            <a:cxnSpLocks/>
            <a:stCxn id="14" idx="2"/>
            <a:endCxn id="7" idx="6"/>
          </p:cNvCxnSpPr>
          <p:nvPr/>
        </p:nvCxnSpPr>
        <p:spPr>
          <a:xfrm flipH="1" flipV="1">
            <a:off x="15356335" y="7551151"/>
            <a:ext cx="1427070" cy="70443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E2F9344-FED3-ED4B-AFDC-5CBCEA168AC5}"/>
              </a:ext>
            </a:extLst>
          </p:cNvPr>
          <p:cNvCxnSpPr>
            <a:cxnSpLocks/>
            <a:stCxn id="15" idx="2"/>
            <a:endCxn id="7" idx="6"/>
          </p:cNvCxnSpPr>
          <p:nvPr/>
        </p:nvCxnSpPr>
        <p:spPr>
          <a:xfrm flipH="1" flipV="1">
            <a:off x="15356335" y="7551151"/>
            <a:ext cx="1427070" cy="216245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7216D76-C888-9F4D-914E-8AD6BECA6994}"/>
              </a:ext>
            </a:extLst>
          </p:cNvPr>
          <p:cNvCxnSpPr>
            <a:cxnSpLocks/>
            <a:stCxn id="13" idx="2"/>
            <a:endCxn id="9" idx="6"/>
          </p:cNvCxnSpPr>
          <p:nvPr/>
        </p:nvCxnSpPr>
        <p:spPr>
          <a:xfrm flipH="1">
            <a:off x="15356334" y="5437730"/>
            <a:ext cx="1427072" cy="351683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1BD4377-A62C-4F42-A57B-AF4EE5440423}"/>
              </a:ext>
            </a:extLst>
          </p:cNvPr>
          <p:cNvCxnSpPr>
            <a:cxnSpLocks/>
            <a:stCxn id="12" idx="2"/>
            <a:endCxn id="9" idx="6"/>
          </p:cNvCxnSpPr>
          <p:nvPr/>
        </p:nvCxnSpPr>
        <p:spPr>
          <a:xfrm flipH="1">
            <a:off x="15356334" y="6797569"/>
            <a:ext cx="1427075" cy="215699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E64114-A384-904D-BBBF-ED13933DC912}"/>
              </a:ext>
            </a:extLst>
          </p:cNvPr>
          <p:cNvCxnSpPr>
            <a:cxnSpLocks/>
            <a:stCxn id="14" idx="2"/>
            <a:endCxn id="9" idx="6"/>
          </p:cNvCxnSpPr>
          <p:nvPr/>
        </p:nvCxnSpPr>
        <p:spPr>
          <a:xfrm flipH="1">
            <a:off x="15356334" y="8255589"/>
            <a:ext cx="1427072" cy="69897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E72E17C7-C6DA-E34B-A2BD-5286B0C296CF}"/>
              </a:ext>
            </a:extLst>
          </p:cNvPr>
          <p:cNvCxnSpPr>
            <a:cxnSpLocks/>
            <a:stCxn id="15" idx="2"/>
            <a:endCxn id="9" idx="6"/>
          </p:cNvCxnSpPr>
          <p:nvPr/>
        </p:nvCxnSpPr>
        <p:spPr>
          <a:xfrm flipH="1" flipV="1">
            <a:off x="15356334" y="8954561"/>
            <a:ext cx="1427072" cy="75904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D6313E6E-E8F1-5E43-9D49-FD534B3D9DD4}"/>
              </a:ext>
            </a:extLst>
          </p:cNvPr>
          <p:cNvCxnSpPr>
            <a:cxnSpLocks/>
            <a:stCxn id="13" idx="2"/>
            <a:endCxn id="10" idx="6"/>
          </p:cNvCxnSpPr>
          <p:nvPr/>
        </p:nvCxnSpPr>
        <p:spPr>
          <a:xfrm flipH="1">
            <a:off x="15356332" y="5437730"/>
            <a:ext cx="1427073" cy="492024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501AC6D-4F08-E54A-8F2E-3131737B4D99}"/>
              </a:ext>
            </a:extLst>
          </p:cNvPr>
          <p:cNvCxnSpPr>
            <a:cxnSpLocks/>
            <a:stCxn id="12" idx="2"/>
            <a:endCxn id="10" idx="6"/>
          </p:cNvCxnSpPr>
          <p:nvPr/>
        </p:nvCxnSpPr>
        <p:spPr>
          <a:xfrm flipH="1">
            <a:off x="15356332" y="6797569"/>
            <a:ext cx="1427077" cy="356040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0567F5A-43D3-2A4D-B00F-A3649ECE6266}"/>
              </a:ext>
            </a:extLst>
          </p:cNvPr>
          <p:cNvCxnSpPr>
            <a:cxnSpLocks/>
            <a:stCxn id="14" idx="2"/>
            <a:endCxn id="10" idx="6"/>
          </p:cNvCxnSpPr>
          <p:nvPr/>
        </p:nvCxnSpPr>
        <p:spPr>
          <a:xfrm flipH="1">
            <a:off x="15356332" y="8255589"/>
            <a:ext cx="1427073" cy="210238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2760EAB-FCF8-684C-B5B4-164CAFC0F8E6}"/>
              </a:ext>
            </a:extLst>
          </p:cNvPr>
          <p:cNvCxnSpPr>
            <a:cxnSpLocks/>
            <a:stCxn id="15" idx="2"/>
            <a:endCxn id="10" idx="6"/>
          </p:cNvCxnSpPr>
          <p:nvPr/>
        </p:nvCxnSpPr>
        <p:spPr>
          <a:xfrm flipH="1">
            <a:off x="15356332" y="9713610"/>
            <a:ext cx="1427073" cy="64436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1408200-C2DB-9945-8625-02610EEB764D}"/>
              </a:ext>
            </a:extLst>
          </p:cNvPr>
          <p:cNvCxnSpPr>
            <a:cxnSpLocks/>
            <a:stCxn id="16" idx="2"/>
            <a:endCxn id="13" idx="6"/>
          </p:cNvCxnSpPr>
          <p:nvPr/>
        </p:nvCxnSpPr>
        <p:spPr>
          <a:xfrm flipH="1" flipV="1">
            <a:off x="17602517" y="5437731"/>
            <a:ext cx="1427078" cy="135983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6E2F11C4-36CD-A54A-B062-D7AA086E076B}"/>
              </a:ext>
            </a:extLst>
          </p:cNvPr>
          <p:cNvCxnSpPr>
            <a:cxnSpLocks/>
            <a:stCxn id="17" idx="2"/>
            <a:endCxn id="13" idx="6"/>
          </p:cNvCxnSpPr>
          <p:nvPr/>
        </p:nvCxnSpPr>
        <p:spPr>
          <a:xfrm flipH="1" flipV="1">
            <a:off x="17602517" y="5437731"/>
            <a:ext cx="1427078" cy="280693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CD6FB164-7B8E-7249-8F0B-83935C7DA3AB}"/>
              </a:ext>
            </a:extLst>
          </p:cNvPr>
          <p:cNvCxnSpPr>
            <a:cxnSpLocks/>
            <a:stCxn id="16" idx="2"/>
            <a:endCxn id="12" idx="6"/>
          </p:cNvCxnSpPr>
          <p:nvPr/>
        </p:nvCxnSpPr>
        <p:spPr>
          <a:xfrm flipH="1">
            <a:off x="17602521" y="6797569"/>
            <a:ext cx="142707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3DEC7219-FA4F-284D-8F13-9585175339E1}"/>
              </a:ext>
            </a:extLst>
          </p:cNvPr>
          <p:cNvCxnSpPr>
            <a:cxnSpLocks/>
            <a:stCxn id="17" idx="2"/>
            <a:endCxn id="12" idx="6"/>
          </p:cNvCxnSpPr>
          <p:nvPr/>
        </p:nvCxnSpPr>
        <p:spPr>
          <a:xfrm flipH="1" flipV="1">
            <a:off x="17602521" y="6797569"/>
            <a:ext cx="1427074" cy="144709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7C4C187-5D41-1245-9306-564EF70CC795}"/>
              </a:ext>
            </a:extLst>
          </p:cNvPr>
          <p:cNvCxnSpPr>
            <a:cxnSpLocks/>
            <a:stCxn id="16" idx="2"/>
            <a:endCxn id="14" idx="6"/>
          </p:cNvCxnSpPr>
          <p:nvPr/>
        </p:nvCxnSpPr>
        <p:spPr>
          <a:xfrm flipH="1">
            <a:off x="17602517" y="6797569"/>
            <a:ext cx="1427078" cy="145802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3A73169E-6090-AD4C-A7EE-039B22CE1856}"/>
              </a:ext>
            </a:extLst>
          </p:cNvPr>
          <p:cNvCxnSpPr>
            <a:cxnSpLocks/>
            <a:stCxn id="17" idx="2"/>
            <a:endCxn id="14" idx="6"/>
          </p:cNvCxnSpPr>
          <p:nvPr/>
        </p:nvCxnSpPr>
        <p:spPr>
          <a:xfrm flipH="1">
            <a:off x="17602517" y="8244666"/>
            <a:ext cx="1427078" cy="1092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40706127-3174-0545-8581-44D2B5FBB0FD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>
            <a:off x="17602517" y="6797569"/>
            <a:ext cx="1427078" cy="291604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B8254437-578F-4B41-9036-41C7C9FC0150}"/>
              </a:ext>
            </a:extLst>
          </p:cNvPr>
          <p:cNvCxnSpPr>
            <a:cxnSpLocks/>
            <a:stCxn id="17" idx="2"/>
            <a:endCxn id="15" idx="6"/>
          </p:cNvCxnSpPr>
          <p:nvPr/>
        </p:nvCxnSpPr>
        <p:spPr>
          <a:xfrm flipH="1">
            <a:off x="17602517" y="8244666"/>
            <a:ext cx="1427078" cy="146894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D516602-1307-FD44-9D9B-90B4199F0A4B}"/>
              </a:ext>
            </a:extLst>
          </p:cNvPr>
          <p:cNvSpPr txBox="1"/>
          <p:nvPr/>
        </p:nvSpPr>
        <p:spPr>
          <a:xfrm>
            <a:off x="11024146" y="5633087"/>
            <a:ext cx="1026619" cy="105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48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</a:t>
            </a:r>
            <a:r>
              <a:rPr lang="en-SE" sz="4800" baseline="-25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D499A3-85DE-AF44-B726-4D2C6E21433D}"/>
              </a:ext>
            </a:extLst>
          </p:cNvPr>
          <p:cNvSpPr txBox="1"/>
          <p:nvPr/>
        </p:nvSpPr>
        <p:spPr>
          <a:xfrm>
            <a:off x="11024144" y="7065965"/>
            <a:ext cx="1026619" cy="105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48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</a:t>
            </a:r>
            <a:r>
              <a:rPr lang="en-SE" sz="4800" baseline="-25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017FD3-4D2F-8148-9292-3FEF81A2F120}"/>
              </a:ext>
            </a:extLst>
          </p:cNvPr>
          <p:cNvSpPr txBox="1"/>
          <p:nvPr/>
        </p:nvSpPr>
        <p:spPr>
          <a:xfrm>
            <a:off x="11024143" y="8488040"/>
            <a:ext cx="1026619" cy="105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48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</a:t>
            </a:r>
            <a:r>
              <a:rPr lang="en-SE" sz="4800" baseline="-25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4AED50-B99C-D642-8F1C-719848598C32}"/>
              </a:ext>
            </a:extLst>
          </p:cNvPr>
          <p:cNvSpPr txBox="1"/>
          <p:nvPr/>
        </p:nvSpPr>
        <p:spPr>
          <a:xfrm>
            <a:off x="20251398" y="6408519"/>
            <a:ext cx="2531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48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Q(s, a</a:t>
            </a:r>
            <a:r>
              <a:rPr lang="en-SE" sz="4800" baseline="-25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  <a:r>
              <a:rPr lang="en-SE" sz="48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)</a:t>
            </a:r>
            <a:endParaRPr lang="en-SE" sz="4800" baseline="-25000" dirty="0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FA95DC-D546-F146-BB83-0B5D0AC2919E}"/>
              </a:ext>
            </a:extLst>
          </p:cNvPr>
          <p:cNvSpPr txBox="1"/>
          <p:nvPr/>
        </p:nvSpPr>
        <p:spPr>
          <a:xfrm>
            <a:off x="20251399" y="7900690"/>
            <a:ext cx="2531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48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Q(s, a</a:t>
            </a:r>
            <a:r>
              <a:rPr lang="en-SE" sz="4800" baseline="-25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</a:t>
            </a:r>
            <a:r>
              <a:rPr lang="en-SE" sz="48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)</a:t>
            </a:r>
            <a:endParaRPr lang="en-SE" sz="4800" baseline="-25000" dirty="0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E606E04-76F9-7341-A980-0FB6CE68B917}"/>
              </a:ext>
            </a:extLst>
          </p:cNvPr>
          <p:cNvSpPr/>
          <p:nvPr/>
        </p:nvSpPr>
        <p:spPr>
          <a:xfrm>
            <a:off x="12291038" y="5738185"/>
            <a:ext cx="819112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4B56826-3773-E744-AAC4-C8117D369765}"/>
              </a:ext>
            </a:extLst>
          </p:cNvPr>
          <p:cNvSpPr/>
          <p:nvPr/>
        </p:nvSpPr>
        <p:spPr>
          <a:xfrm>
            <a:off x="12291038" y="7141596"/>
            <a:ext cx="819112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1CD36EA-A1F0-7E48-A554-14B66ECA8582}"/>
              </a:ext>
            </a:extLst>
          </p:cNvPr>
          <p:cNvSpPr/>
          <p:nvPr/>
        </p:nvSpPr>
        <p:spPr>
          <a:xfrm>
            <a:off x="12291037" y="8545007"/>
            <a:ext cx="819112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3D5DB04-A1A4-BE49-B5C5-5C8734BBCBC6}"/>
              </a:ext>
            </a:extLst>
          </p:cNvPr>
          <p:cNvSpPr/>
          <p:nvPr/>
        </p:nvSpPr>
        <p:spPr>
          <a:xfrm>
            <a:off x="14537224" y="7141594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66B5473-AB8E-9942-8663-8F6A33F61949}"/>
              </a:ext>
            </a:extLst>
          </p:cNvPr>
          <p:cNvSpPr/>
          <p:nvPr/>
        </p:nvSpPr>
        <p:spPr>
          <a:xfrm>
            <a:off x="14537224" y="5738184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4921692-E2C9-8B4C-90EE-E7ED1377E0AD}"/>
              </a:ext>
            </a:extLst>
          </p:cNvPr>
          <p:cNvSpPr/>
          <p:nvPr/>
        </p:nvSpPr>
        <p:spPr>
          <a:xfrm>
            <a:off x="14537223" y="8545005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EEEF418-EC72-BA45-B83D-96EA570BFD83}"/>
              </a:ext>
            </a:extLst>
          </p:cNvPr>
          <p:cNvSpPr/>
          <p:nvPr/>
        </p:nvSpPr>
        <p:spPr>
          <a:xfrm>
            <a:off x="14537221" y="9948416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41CEBC-1347-8746-B35F-8ED1F669DAB9}"/>
              </a:ext>
            </a:extLst>
          </p:cNvPr>
          <p:cNvSpPr/>
          <p:nvPr/>
        </p:nvSpPr>
        <p:spPr>
          <a:xfrm>
            <a:off x="14537220" y="4334773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9508D10-CD30-174D-8790-A00AA25FD425}"/>
              </a:ext>
            </a:extLst>
          </p:cNvPr>
          <p:cNvSpPr/>
          <p:nvPr/>
        </p:nvSpPr>
        <p:spPr>
          <a:xfrm>
            <a:off x="16783410" y="6388012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398541A-E514-DA4C-9901-9EEF882FC68D}"/>
              </a:ext>
            </a:extLst>
          </p:cNvPr>
          <p:cNvSpPr/>
          <p:nvPr/>
        </p:nvSpPr>
        <p:spPr>
          <a:xfrm>
            <a:off x="16783406" y="5028174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28CF9B9-90EA-E243-8DD7-9CF0205EF0AD}"/>
              </a:ext>
            </a:extLst>
          </p:cNvPr>
          <p:cNvSpPr/>
          <p:nvPr/>
        </p:nvSpPr>
        <p:spPr>
          <a:xfrm>
            <a:off x="16783406" y="7846033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E46BD0F-61A2-4147-82DD-0BF97C4BB418}"/>
              </a:ext>
            </a:extLst>
          </p:cNvPr>
          <p:cNvSpPr/>
          <p:nvPr/>
        </p:nvSpPr>
        <p:spPr>
          <a:xfrm>
            <a:off x="16783406" y="9304054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61C2F82-9A9D-8448-9C42-0DB061A4F117}"/>
              </a:ext>
            </a:extLst>
          </p:cNvPr>
          <p:cNvSpPr/>
          <p:nvPr/>
        </p:nvSpPr>
        <p:spPr>
          <a:xfrm>
            <a:off x="19029595" y="6388013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D18F3C-E79F-2D43-8480-547A105E0183}"/>
              </a:ext>
            </a:extLst>
          </p:cNvPr>
          <p:cNvSpPr/>
          <p:nvPr/>
        </p:nvSpPr>
        <p:spPr>
          <a:xfrm>
            <a:off x="19029595" y="7835110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558214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000"/>
                            </p:stCondLst>
                            <p:childTnLst>
                              <p:par>
                                <p:cTn id="129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500"/>
                            </p:stCondLst>
                            <p:childTnLst>
                              <p:par>
                                <p:cTn id="145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3000"/>
                            </p:stCondLst>
                            <p:childTnLst>
                              <p:par>
                                <p:cTn id="161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2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6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5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66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7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7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7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0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8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8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8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9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9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9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9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0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0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0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1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1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1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2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6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4000"/>
                            </p:stCondLst>
                            <p:childTnLst>
                              <p:par>
                                <p:cTn id="283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8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9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9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4500"/>
                            </p:stCondLst>
                            <p:childTnLst>
                              <p:par>
                                <p:cTn id="296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0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0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0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5000"/>
                            </p:stCondLst>
                            <p:childTnLst>
                              <p:par>
                                <p:cTn id="309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0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11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1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6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17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2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23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5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26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29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3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5500"/>
                            </p:stCondLst>
                            <p:childTnLst>
                              <p:par>
                                <p:cTn id="334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9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4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4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4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51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3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54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6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5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6000"/>
                            </p:stCondLst>
                            <p:childTnLst>
                              <p:par>
                                <p:cTn id="359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6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9" fill="hold">
                            <p:stCondLst>
                              <p:cond delay="6500"/>
                            </p:stCondLst>
                            <p:childTnLst>
                              <p:par>
                                <p:cTn id="370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670</TotalTime>
  <Words>823</Words>
  <Application>Microsoft Office PowerPoint</Application>
  <PresentationFormat>Anpassad</PresentationFormat>
  <Paragraphs>247</Paragraphs>
  <Slides>66</Slides>
  <Notes>2</Notes>
  <HiddenSlides>2</HiddenSlides>
  <MMClips>0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66</vt:i4>
      </vt:variant>
    </vt:vector>
  </HeadingPairs>
  <TitlesOfParts>
    <vt:vector size="72" baseType="lpstr">
      <vt:lpstr>Arial</vt:lpstr>
      <vt:lpstr>Calibri</vt:lpstr>
      <vt:lpstr>Calibri Light</vt:lpstr>
      <vt:lpstr>Cambria Math</vt:lpstr>
      <vt:lpstr>CMU Serif Roman</vt:lpstr>
      <vt:lpstr>Office Theme</vt:lpstr>
      <vt:lpstr>Coordinated Resource Extraction</vt:lpstr>
      <vt:lpstr>PowerPoint-presentation</vt:lpstr>
      <vt:lpstr>The game</vt:lpstr>
      <vt:lpstr>The game</vt:lpstr>
      <vt:lpstr>The game</vt:lpstr>
      <vt:lpstr>Single-Agent RL</vt:lpstr>
      <vt:lpstr>SARL</vt:lpstr>
      <vt:lpstr>Deep Q-Networks (DQNs)</vt:lpstr>
      <vt:lpstr>Deep Q-Networks (DQNs)</vt:lpstr>
      <vt:lpstr>MARL to SARL</vt:lpstr>
      <vt:lpstr>MARL to SARL</vt:lpstr>
      <vt:lpstr>MARL to SARL</vt:lpstr>
      <vt:lpstr>MARL to SARL</vt:lpstr>
      <vt:lpstr>v1.0 &amp; v1.5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v2.0 &amp; v2.5</vt:lpstr>
      <vt:lpstr>v2.0 &amp; v2.5</vt:lpstr>
      <vt:lpstr>v2.0 &amp; v2.5</vt:lpstr>
      <vt:lpstr>v2.0 &amp; v2.5</vt:lpstr>
      <vt:lpstr>v2.0 &amp; v2.5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v3.0 &amp; v3.5</vt:lpstr>
      <vt:lpstr>v3.0 &amp; v3.5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In a nutshell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Julián Marrades</dc:creator>
  <cp:lastModifiedBy>Anders Köhler</cp:lastModifiedBy>
  <cp:revision>145</cp:revision>
  <dcterms:created xsi:type="dcterms:W3CDTF">2021-05-27T09:15:03Z</dcterms:created>
  <dcterms:modified xsi:type="dcterms:W3CDTF">2021-05-31T08:40:52Z</dcterms:modified>
</cp:coreProperties>
</file>